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02.04.2020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02.04.2020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02.04.2020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02.04.2020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02.04.2020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02.04.2020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02.04.2020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Przestępstwo z art. 193 KK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Art. 193 KK </a:t>
            </a:r>
          </a:p>
          <a:p>
            <a:pPr algn="just"/>
            <a:r>
              <a:rPr lang="pl-PL" dirty="0" smtClean="0"/>
              <a:t>Kto </a:t>
            </a:r>
            <a:r>
              <a:rPr lang="pl-PL" dirty="0" smtClean="0"/>
              <a:t>wdziera się do cudzego domu, mieszkania, lokalu, pomieszczenia albo ogrodzonego terenu albo wbrew żądaniu osoby uprawnionej miejsca takiego nie </a:t>
            </a:r>
            <a:r>
              <a:rPr lang="pl-PL" dirty="0" smtClean="0"/>
              <a:t>opuszcza, podlega </a:t>
            </a:r>
            <a:r>
              <a:rPr lang="pl-PL" dirty="0" smtClean="0"/>
              <a:t>grzywnie, karze ograniczenia wolności albo pozbawienia wolności do roku.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Dobro chronione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Dobrem chronionym jest wartość chroniona przez dany przepis. </a:t>
            </a:r>
          </a:p>
          <a:p>
            <a:r>
              <a:rPr lang="pl-PL" dirty="0" smtClean="0"/>
              <a:t>W wypadku przestępstwa z art. 193 dobrem chronionym jest tzw. mir domowy rozumiany jako </a:t>
            </a:r>
            <a:r>
              <a:rPr lang="pl-PL" dirty="0" smtClean="0"/>
              <a:t> prawo człowieka do spokojnego </a:t>
            </a:r>
            <a:r>
              <a:rPr lang="pl-PL" dirty="0" smtClean="0"/>
              <a:t>zamieszkiwania i korzystania z określonych miejsc, </a:t>
            </a:r>
            <a:r>
              <a:rPr lang="pl-PL" dirty="0" smtClean="0"/>
              <a:t>wolnego od zakłóceń przez osoby niepożądane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Podmiot przestępstwa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Podmiot przestępstwa to inaczej jego sprawca. </a:t>
            </a:r>
          </a:p>
          <a:p>
            <a:r>
              <a:rPr lang="pl-PL" dirty="0" smtClean="0"/>
              <a:t>Podmiotem przestępstwa jest człowiek.</a:t>
            </a:r>
          </a:p>
          <a:p>
            <a:r>
              <a:rPr lang="pl-PL" dirty="0" smtClean="0"/>
              <a:t>W wypadku przestępstwa z art. 193 KK podmiotem przestępstwa może być każdy człowiek, który ukończył 17 lat i jest poczytalny. Jest to przestępstwo powszechne o czym świadczy zaimek „Kto”. 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Strona przedmiotowa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Strona przedmiotowa obejmuje zachowanie sprawcy (czyn) a także skutek (przy przestępstwach materialnych) oraz przedmiot wykonawczy (tj. osobę lub rzecz, na której sprawca popełnia przestępstwo)</a:t>
            </a:r>
          </a:p>
          <a:p>
            <a:r>
              <a:rPr lang="pl-PL" dirty="0" smtClean="0"/>
              <a:t>W wypadku przestępstwa z art. 193 KK czyn sprawcy polega na działaniu (wdziera się do cudzego domu…) lub zaniechaniu (nie opuszcza określonego miejsca) wbrew żądaniu osoby uprawnionej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Strona przedmiotowa </a:t>
            </a:r>
            <a:r>
              <a:rPr lang="pl-PL" dirty="0" err="1" smtClean="0"/>
              <a:t>c.d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400600"/>
          </a:xfrm>
        </p:spPr>
        <p:txBody>
          <a:bodyPr>
            <a:noAutofit/>
          </a:bodyPr>
          <a:lstStyle/>
          <a:p>
            <a:r>
              <a:rPr lang="pl-PL" sz="2300" dirty="0" smtClean="0"/>
              <a:t>Przez </a:t>
            </a:r>
            <a:r>
              <a:rPr lang="pl-PL" sz="2300" dirty="0" smtClean="0"/>
              <a:t>wdarcie się należy rozumieć wejście w dowolny sposób do cudzego miejsca chronionego, wbrew woli </a:t>
            </a:r>
            <a:r>
              <a:rPr lang="pl-PL" sz="2300" dirty="0" smtClean="0"/>
              <a:t>uprawnionego. Wdarcie </a:t>
            </a:r>
            <a:r>
              <a:rPr lang="pl-PL" sz="2300" dirty="0" smtClean="0"/>
              <a:t>się może polegać na wejściu siłą, przy użyciu podstępu, potajemnie, przez otwarte okno, uchylone drzwi czy otwarciu ich dorobionym </a:t>
            </a:r>
            <a:r>
              <a:rPr lang="pl-PL" sz="2300" dirty="0" smtClean="0"/>
              <a:t>kluczem.</a:t>
            </a:r>
          </a:p>
          <a:p>
            <a:r>
              <a:rPr lang="pl-PL" sz="2300" dirty="0" smtClean="0"/>
              <a:t>W wypadku zaniechania opuszczenia konieczne jest wyrażenie żądania przez osobę uprawnioną . Jest nią przede </a:t>
            </a:r>
            <a:r>
              <a:rPr lang="pl-PL" sz="2300" dirty="0" smtClean="0"/>
              <a:t>wszystkim ta, która na podstawie przepisów prawa (cywilnego, administracyjnego, lokalowego, spółdzielczego) ma prawo do dysponowania danym miejscem w sposób, który sprawia, że dla innych osób, które nie mają takiego tytułu </a:t>
            </a:r>
            <a:r>
              <a:rPr lang="pl-PL" sz="2300" dirty="0" smtClean="0"/>
              <a:t>prawnego. Niekiedy </a:t>
            </a:r>
            <a:r>
              <a:rPr lang="pl-PL" sz="2300" dirty="0" smtClean="0"/>
              <a:t>osobą uprawnioną może być także osoba upoważniona przez pierwotnie uprawnionego, również w zakresie decydowania o tym, kto i kiedy może w danym miejscu przebywać (np. stróż, dozorca, ochroniarz, upoważniony sąsiad, kuzyn czasowo pilnujący mieszkania). </a:t>
            </a:r>
            <a:endParaRPr lang="pl-PL" sz="23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Przedmiot wykonawczy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Przedmiotem wykonawczym  jest: cudzy dom, mieszkanie, lokal, pomieszczeni </a:t>
            </a:r>
            <a:r>
              <a:rPr lang="pl-PL" dirty="0" smtClean="0"/>
              <a:t>albo </a:t>
            </a:r>
            <a:r>
              <a:rPr lang="pl-PL" dirty="0" smtClean="0"/>
              <a:t>ogrodzony teren. 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Strona podmiotowa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Strona podmiotowa obejmuje umyślność (zamiar bezpośredni lub ewentualny) lub nieumyślność (lekkomyślność lub niedbalstwo)</a:t>
            </a:r>
          </a:p>
          <a:p>
            <a:r>
              <a:rPr lang="pl-PL" dirty="0" smtClean="0"/>
              <a:t>W wypadku przestępstwa z art. 193 KK strona podmiotowa polega na umyślności w postaci zamiaru bezpośredniego.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Wymiar kary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Przestępstwo z art. 193 jest występkiem zagrożonym </a:t>
            </a:r>
            <a:r>
              <a:rPr lang="pl-PL" smtClean="0"/>
              <a:t>karą grzywny, ograniczenia </a:t>
            </a:r>
            <a:r>
              <a:rPr lang="pl-PL" dirty="0" smtClean="0"/>
              <a:t>wolności albo pozbawienia wolności do roku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410</Words>
  <Application>Microsoft Office PowerPoint</Application>
  <PresentationFormat>Pokaz na ekranie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Przestępstwo z art. 193 KK </vt:lpstr>
      <vt:lpstr>Dobro chronione </vt:lpstr>
      <vt:lpstr>Podmiot przestępstwa</vt:lpstr>
      <vt:lpstr>Strona przedmiotowa</vt:lpstr>
      <vt:lpstr>Strona przedmiotowa c.d</vt:lpstr>
      <vt:lpstr>Przedmiot wykonawczy</vt:lpstr>
      <vt:lpstr>Strona podmiotowa</vt:lpstr>
      <vt:lpstr>Wymiar kary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Przestępstwo z art. 193 KK</dc:title>
  <dc:creator>Damian</dc:creator>
  <cp:lastModifiedBy>48503599519</cp:lastModifiedBy>
  <cp:revision>4</cp:revision>
  <dcterms:created xsi:type="dcterms:W3CDTF">2020-04-02T06:50:01Z</dcterms:created>
  <dcterms:modified xsi:type="dcterms:W3CDTF">2020-04-02T07:22:31Z</dcterms:modified>
</cp:coreProperties>
</file>