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07.05.2020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07.05.2020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07.05.2020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07.05.2020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07.05.2020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07.05.2020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07.05.2020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07.05.2020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07.05.2020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07.05.2020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07.05.2020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07.05.2020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Bezpieczeństwo Narodowe 2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5785" y="1908482"/>
            <a:ext cx="4732430" cy="390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53375" y="1600200"/>
            <a:ext cx="36372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2089" y="1600200"/>
            <a:ext cx="417982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0526" y="1870378"/>
            <a:ext cx="4922947" cy="3985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50646" y="1600200"/>
            <a:ext cx="364270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9737" y="1600200"/>
            <a:ext cx="40245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0472" y="1600200"/>
            <a:ext cx="362305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8368" y="1600200"/>
            <a:ext cx="372726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2923" y="3021098"/>
            <a:ext cx="4778154" cy="1684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Pokaz na ekranie (4:3)</PresentationFormat>
  <Paragraphs>1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Bezpieczeństwo Narodowe 2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Bezpieczeństwo Narodowe 2 </dc:title>
  <dc:creator>Damian</dc:creator>
  <cp:lastModifiedBy>48503599519</cp:lastModifiedBy>
  <cp:revision>2</cp:revision>
  <dcterms:created xsi:type="dcterms:W3CDTF">2020-05-07T06:41:51Z</dcterms:created>
  <dcterms:modified xsi:type="dcterms:W3CDTF">2020-05-07T06:54:58Z</dcterms:modified>
</cp:coreProperties>
</file>