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 autoAdjust="0"/>
  </p:normalViewPr>
  <p:slideViewPr>
    <p:cSldViewPr snapToGrid="0">
      <p:cViewPr varScale="1">
        <p:scale>
          <a:sx n="63" d="100"/>
          <a:sy n="63" d="100"/>
        </p:scale>
        <p:origin x="-708" y="-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1821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D9097-8E43-449D-BF1D-ACA95B4F4FCA}" type="datetimeFigureOut">
              <a:rPr lang="pl-PL" smtClean="0"/>
              <a:pPr/>
              <a:t>2017-10-27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DAF9E-9F48-44BB-977E-F9ED3F7D705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4221811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D9097-8E43-449D-BF1D-ACA95B4F4FCA}" type="datetimeFigureOut">
              <a:rPr lang="pl-PL" smtClean="0"/>
              <a:pPr/>
              <a:t>2017-10-27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DAF9E-9F48-44BB-977E-F9ED3F7D705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3042937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D9097-8E43-449D-BF1D-ACA95B4F4FCA}" type="datetimeFigureOut">
              <a:rPr lang="pl-PL" smtClean="0"/>
              <a:pPr/>
              <a:t>2017-10-27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DAF9E-9F48-44BB-977E-F9ED3F7D705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2271315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D9097-8E43-449D-BF1D-ACA95B4F4FCA}" type="datetimeFigureOut">
              <a:rPr lang="pl-PL" smtClean="0"/>
              <a:pPr/>
              <a:t>2017-10-27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DAF9E-9F48-44BB-977E-F9ED3F7D705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407665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D9097-8E43-449D-BF1D-ACA95B4F4FCA}" type="datetimeFigureOut">
              <a:rPr lang="pl-PL" smtClean="0"/>
              <a:pPr/>
              <a:t>2017-10-27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DAF9E-9F48-44BB-977E-F9ED3F7D705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2872328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D9097-8E43-449D-BF1D-ACA95B4F4FCA}" type="datetimeFigureOut">
              <a:rPr lang="pl-PL" smtClean="0"/>
              <a:pPr/>
              <a:t>2017-10-27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DAF9E-9F48-44BB-977E-F9ED3F7D705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395159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D9097-8E43-449D-BF1D-ACA95B4F4FCA}" type="datetimeFigureOut">
              <a:rPr lang="pl-PL" smtClean="0"/>
              <a:pPr/>
              <a:t>2017-10-27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DAF9E-9F48-44BB-977E-F9ED3F7D705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2491974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D9097-8E43-449D-BF1D-ACA95B4F4FCA}" type="datetimeFigureOut">
              <a:rPr lang="pl-PL" smtClean="0"/>
              <a:pPr/>
              <a:t>2017-10-27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DAF9E-9F48-44BB-977E-F9ED3F7D705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4263617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D9097-8E43-449D-BF1D-ACA95B4F4FCA}" type="datetimeFigureOut">
              <a:rPr lang="pl-PL" smtClean="0"/>
              <a:pPr/>
              <a:t>2017-10-27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DAF9E-9F48-44BB-977E-F9ED3F7D705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3215489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D9097-8E43-449D-BF1D-ACA95B4F4FCA}" type="datetimeFigureOut">
              <a:rPr lang="pl-PL" smtClean="0"/>
              <a:pPr/>
              <a:t>2017-10-27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DAF9E-9F48-44BB-977E-F9ED3F7D705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54677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D9097-8E43-449D-BF1D-ACA95B4F4FCA}" type="datetimeFigureOut">
              <a:rPr lang="pl-PL" smtClean="0"/>
              <a:pPr/>
              <a:t>2017-10-27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DAF9E-9F48-44BB-977E-F9ED3F7D705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3973466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CD9097-8E43-449D-BF1D-ACA95B4F4FCA}" type="datetimeFigureOut">
              <a:rPr lang="pl-PL" smtClean="0"/>
              <a:pPr/>
              <a:t>2017-10-27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0DAF9E-9F48-44BB-977E-F9ED3F7D705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930314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b="1" dirty="0" err="1" smtClean="0"/>
              <a:t>Democracy</a:t>
            </a:r>
            <a:r>
              <a:rPr lang="pl-PL" b="1" dirty="0" smtClean="0"/>
              <a:t> and </a:t>
            </a:r>
            <a:r>
              <a:rPr lang="pl-PL" b="1" dirty="0" err="1" smtClean="0"/>
              <a:t>its</a:t>
            </a:r>
            <a:r>
              <a:rPr lang="pl-PL" b="1" dirty="0" smtClean="0"/>
              <a:t> </a:t>
            </a:r>
            <a:r>
              <a:rPr lang="pl-PL" b="1" dirty="0" err="1" smtClean="0"/>
              <a:t>dimensions</a:t>
            </a:r>
            <a:r>
              <a:rPr lang="pl-PL" b="1" dirty="0" smtClean="0"/>
              <a:t>. </a:t>
            </a:r>
            <a:r>
              <a:rPr lang="pl-PL" b="1" dirty="0" err="1" smtClean="0"/>
              <a:t>The</a:t>
            </a:r>
            <a:r>
              <a:rPr lang="pl-PL" b="1" dirty="0" smtClean="0"/>
              <a:t> State.</a:t>
            </a:r>
            <a:endParaRPr lang="pl-PL" b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err="1" smtClean="0"/>
              <a:t>Lecture</a:t>
            </a:r>
            <a:r>
              <a:rPr lang="pl-PL" dirty="0" smtClean="0"/>
              <a:t> 3</a:t>
            </a:r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2132444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err="1" smtClean="0"/>
              <a:t>Models</a:t>
            </a:r>
            <a:r>
              <a:rPr lang="pl-PL" b="1" dirty="0" smtClean="0"/>
              <a:t> of </a:t>
            </a:r>
            <a:r>
              <a:rPr lang="pl-PL" b="1" dirty="0" err="1" smtClean="0"/>
              <a:t>democracy</a:t>
            </a:r>
            <a:r>
              <a:rPr lang="pl-PL" b="1" dirty="0" smtClean="0"/>
              <a:t> 1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sz="2400" dirty="0"/>
          </a:p>
          <a:p>
            <a:pPr lvl="1"/>
            <a:r>
              <a:rPr lang="pl-PL" dirty="0" smtClean="0"/>
              <a:t> </a:t>
            </a:r>
            <a:r>
              <a:rPr lang="pl-PL" b="1" dirty="0" err="1" smtClean="0"/>
              <a:t>Classical</a:t>
            </a:r>
            <a:r>
              <a:rPr lang="pl-PL" b="1" dirty="0" smtClean="0"/>
              <a:t> model of </a:t>
            </a:r>
            <a:r>
              <a:rPr lang="pl-PL" b="1" dirty="0" err="1" smtClean="0"/>
              <a:t>democracy</a:t>
            </a:r>
            <a:endParaRPr lang="pl-PL" b="1" dirty="0" smtClean="0"/>
          </a:p>
          <a:p>
            <a:pPr lvl="1"/>
            <a:r>
              <a:rPr lang="pl-PL" b="1" dirty="0" err="1" smtClean="0"/>
              <a:t>Principle</a:t>
            </a:r>
            <a:r>
              <a:rPr lang="pl-PL" b="1" dirty="0" smtClean="0"/>
              <a:t> of popular </a:t>
            </a:r>
            <a:r>
              <a:rPr lang="pl-PL" b="1" dirty="0" err="1" smtClean="0"/>
              <a:t>self-government</a:t>
            </a:r>
            <a:endParaRPr lang="pl-PL" b="1" dirty="0" smtClean="0"/>
          </a:p>
          <a:p>
            <a:pPr lvl="1"/>
            <a:r>
              <a:rPr lang="pl-PL" b="1" dirty="0" err="1" smtClean="0"/>
              <a:t>Direct</a:t>
            </a:r>
            <a:r>
              <a:rPr lang="pl-PL" b="1" dirty="0" smtClean="0"/>
              <a:t> </a:t>
            </a:r>
            <a:r>
              <a:rPr lang="pl-PL" b="1" dirty="0" err="1" smtClean="0"/>
              <a:t>democratic</a:t>
            </a:r>
            <a:r>
              <a:rPr lang="pl-PL" b="1" dirty="0" smtClean="0"/>
              <a:t> </a:t>
            </a:r>
            <a:r>
              <a:rPr lang="pl-PL" b="1" dirty="0" err="1" smtClean="0"/>
              <a:t>rule</a:t>
            </a:r>
            <a:r>
              <a:rPr lang="pl-PL" b="1" dirty="0" smtClean="0"/>
              <a:t> </a:t>
            </a:r>
            <a:r>
              <a:rPr lang="pl-PL" dirty="0" smtClean="0"/>
              <a:t>– </a:t>
            </a:r>
            <a:r>
              <a:rPr lang="pl-PL" dirty="0" err="1" smtClean="0"/>
              <a:t>Athens</a:t>
            </a:r>
            <a:r>
              <a:rPr lang="pl-PL" dirty="0" smtClean="0"/>
              <a:t> – a city-state </a:t>
            </a:r>
            <a:r>
              <a:rPr lang="pl-PL" dirty="0" err="1" smtClean="0"/>
              <a:t>in</a:t>
            </a:r>
            <a:r>
              <a:rPr lang="pl-PL" dirty="0" smtClean="0"/>
              <a:t> Greece</a:t>
            </a:r>
          </a:p>
          <a:p>
            <a:pPr lvl="1"/>
            <a:r>
              <a:rPr lang="pl-PL" b="1" dirty="0" smtClean="0"/>
              <a:t>High </a:t>
            </a:r>
            <a:r>
              <a:rPr lang="pl-PL" b="1" dirty="0" err="1" smtClean="0"/>
              <a:t>activity</a:t>
            </a:r>
            <a:r>
              <a:rPr lang="pl-PL" b="1" dirty="0" smtClean="0"/>
              <a:t> of </a:t>
            </a:r>
            <a:r>
              <a:rPr lang="pl-PL" b="1" dirty="0" err="1" smtClean="0"/>
              <a:t>citizens</a:t>
            </a:r>
            <a:r>
              <a:rPr lang="pl-PL" b="1" dirty="0" smtClean="0"/>
              <a:t> </a:t>
            </a:r>
            <a:r>
              <a:rPr lang="pl-PL" b="1" dirty="0" err="1" smtClean="0"/>
              <a:t>in</a:t>
            </a:r>
            <a:r>
              <a:rPr lang="pl-PL" b="1" dirty="0" smtClean="0"/>
              <a:t> </a:t>
            </a:r>
            <a:r>
              <a:rPr lang="pl-PL" b="1" dirty="0" err="1" smtClean="0"/>
              <a:t>Athens</a:t>
            </a:r>
            <a:r>
              <a:rPr lang="pl-PL" b="1" dirty="0" smtClean="0"/>
              <a:t> </a:t>
            </a:r>
            <a:r>
              <a:rPr lang="pl-PL" dirty="0" smtClean="0"/>
              <a:t>– 40 </a:t>
            </a:r>
            <a:r>
              <a:rPr lang="pl-PL" dirty="0" err="1" smtClean="0"/>
              <a:t>meetings</a:t>
            </a:r>
            <a:r>
              <a:rPr lang="pl-PL" dirty="0" smtClean="0"/>
              <a:t> a </a:t>
            </a:r>
            <a:r>
              <a:rPr lang="pl-PL" dirty="0" err="1" smtClean="0"/>
              <a:t>year</a:t>
            </a:r>
            <a:r>
              <a:rPr lang="pl-PL" dirty="0" smtClean="0"/>
              <a:t>, public </a:t>
            </a:r>
            <a:r>
              <a:rPr lang="pl-PL" dirty="0" err="1" smtClean="0"/>
              <a:t>roles</a:t>
            </a:r>
            <a:r>
              <a:rPr lang="pl-PL" dirty="0" smtClean="0"/>
              <a:t>, </a:t>
            </a:r>
            <a:r>
              <a:rPr lang="pl-PL" dirty="0" err="1" smtClean="0"/>
              <a:t>decisions</a:t>
            </a:r>
            <a:endParaRPr lang="pl-PL" dirty="0" smtClean="0"/>
          </a:p>
          <a:p>
            <a:pPr lvl="1"/>
            <a:r>
              <a:rPr lang="pl-PL" b="1" dirty="0" err="1" smtClean="0"/>
              <a:t>Critics</a:t>
            </a:r>
            <a:r>
              <a:rPr lang="pl-PL" b="1" dirty="0" smtClean="0"/>
              <a:t> –</a:t>
            </a:r>
            <a:r>
              <a:rPr lang="pl-PL" dirty="0" smtClean="0"/>
              <a:t> e. g. Plato (</a:t>
            </a:r>
            <a:r>
              <a:rPr lang="pl-PL" dirty="0" err="1" smtClean="0"/>
              <a:t>The</a:t>
            </a:r>
            <a:r>
              <a:rPr lang="pl-PL" dirty="0" smtClean="0"/>
              <a:t> Republic) – </a:t>
            </a:r>
            <a:r>
              <a:rPr lang="pl-PL" dirty="0" err="1" smtClean="0"/>
              <a:t>citizens</a:t>
            </a:r>
            <a:r>
              <a:rPr lang="pl-PL" dirty="0" smtClean="0"/>
              <a:t> </a:t>
            </a:r>
            <a:r>
              <a:rPr lang="pl-PL" dirty="0" err="1" smtClean="0"/>
              <a:t>lack</a:t>
            </a:r>
            <a:r>
              <a:rPr lang="pl-PL" dirty="0" smtClean="0"/>
              <a:t> </a:t>
            </a:r>
            <a:r>
              <a:rPr lang="pl-PL" dirty="0" err="1" smtClean="0"/>
              <a:t>competence</a:t>
            </a:r>
            <a:r>
              <a:rPr lang="pl-PL" dirty="0" smtClean="0"/>
              <a:t> and </a:t>
            </a:r>
            <a:r>
              <a:rPr lang="pl-PL" dirty="0" err="1" smtClean="0"/>
              <a:t>experience</a:t>
            </a:r>
            <a:endParaRPr lang="pl-PL" dirty="0" smtClean="0"/>
          </a:p>
          <a:p>
            <a:pPr lvl="1"/>
            <a:r>
              <a:rPr lang="pl-PL" dirty="0" smtClean="0"/>
              <a:t>In </a:t>
            </a:r>
            <a:r>
              <a:rPr lang="pl-PL" dirty="0" err="1" smtClean="0"/>
              <a:t>fact</a:t>
            </a:r>
            <a:r>
              <a:rPr lang="pl-PL" dirty="0" smtClean="0"/>
              <a:t>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Athenian</a:t>
            </a:r>
            <a:r>
              <a:rPr lang="pl-PL" dirty="0" smtClean="0"/>
              <a:t> </a:t>
            </a:r>
            <a:r>
              <a:rPr lang="pl-PL" dirty="0" err="1" smtClean="0"/>
              <a:t>democracy</a:t>
            </a:r>
            <a:r>
              <a:rPr lang="pl-PL" dirty="0" smtClean="0"/>
              <a:t> </a:t>
            </a:r>
            <a:r>
              <a:rPr lang="pl-PL" dirty="0" err="1" smtClean="0"/>
              <a:t>restricted</a:t>
            </a:r>
            <a:r>
              <a:rPr lang="pl-PL" dirty="0" smtClean="0"/>
              <a:t> to a </a:t>
            </a:r>
            <a:r>
              <a:rPr lang="pl-PL" dirty="0" err="1" smtClean="0"/>
              <a:t>minority</a:t>
            </a:r>
            <a:r>
              <a:rPr lang="pl-PL" dirty="0" smtClean="0"/>
              <a:t> of </a:t>
            </a:r>
            <a:r>
              <a:rPr lang="pl-PL" dirty="0" err="1" smtClean="0"/>
              <a:t>inhabitants</a:t>
            </a:r>
            <a:endParaRPr lang="pl-PL" dirty="0" smtClean="0"/>
          </a:p>
          <a:p>
            <a:pPr lvl="1"/>
            <a:r>
              <a:rPr lang="pl-PL" dirty="0" err="1" smtClean="0"/>
              <a:t>Slavery</a:t>
            </a:r>
            <a:r>
              <a:rPr lang="pl-PL" dirty="0" smtClean="0"/>
              <a:t> and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confinement</a:t>
            </a:r>
            <a:r>
              <a:rPr lang="pl-PL" dirty="0" smtClean="0"/>
              <a:t> of </a:t>
            </a:r>
            <a:r>
              <a:rPr lang="pl-PL" dirty="0" err="1" smtClean="0"/>
              <a:t>women</a:t>
            </a:r>
            <a:r>
              <a:rPr lang="pl-PL" dirty="0" smtClean="0"/>
              <a:t> </a:t>
            </a:r>
            <a:r>
              <a:rPr lang="pl-PL" dirty="0" err="1" smtClean="0"/>
              <a:t>made</a:t>
            </a:r>
            <a:r>
              <a:rPr lang="pl-PL" dirty="0" smtClean="0"/>
              <a:t> </a:t>
            </a:r>
            <a:r>
              <a:rPr lang="pl-PL" dirty="0" err="1" smtClean="0"/>
              <a:t>their</a:t>
            </a:r>
            <a:r>
              <a:rPr lang="pl-PL" dirty="0" smtClean="0"/>
              <a:t> </a:t>
            </a:r>
            <a:r>
              <a:rPr lang="pl-PL" dirty="0" err="1" smtClean="0"/>
              <a:t>participation</a:t>
            </a:r>
            <a:r>
              <a:rPr lang="pl-PL" dirty="0" smtClean="0"/>
              <a:t> </a:t>
            </a:r>
            <a:r>
              <a:rPr lang="pl-PL" dirty="0" err="1" smtClean="0"/>
              <a:t>possible</a:t>
            </a:r>
            <a:endParaRPr lang="pl-PL" dirty="0" smtClean="0"/>
          </a:p>
          <a:p>
            <a:pPr lvl="1"/>
            <a:r>
              <a:rPr lang="pl-PL" dirty="0" err="1" smtClean="0"/>
              <a:t>At</a:t>
            </a:r>
            <a:r>
              <a:rPr lang="pl-PL" dirty="0" smtClean="0"/>
              <a:t> </a:t>
            </a:r>
            <a:r>
              <a:rPr lang="pl-PL" dirty="0" err="1" smtClean="0"/>
              <a:t>present</a:t>
            </a:r>
            <a:r>
              <a:rPr lang="pl-PL" dirty="0" smtClean="0"/>
              <a:t> – </a:t>
            </a:r>
            <a:r>
              <a:rPr lang="pl-PL" dirty="0" err="1" smtClean="0"/>
              <a:t>this</a:t>
            </a:r>
            <a:r>
              <a:rPr lang="pl-PL" dirty="0" smtClean="0"/>
              <a:t> model </a:t>
            </a:r>
            <a:r>
              <a:rPr lang="pl-PL" dirty="0" err="1" smtClean="0"/>
              <a:t>exists</a:t>
            </a:r>
            <a:r>
              <a:rPr lang="pl-PL" dirty="0" smtClean="0"/>
              <a:t> </a:t>
            </a:r>
            <a:r>
              <a:rPr lang="pl-PL" dirty="0" err="1" smtClean="0"/>
              <a:t>in</a:t>
            </a:r>
            <a:r>
              <a:rPr lang="pl-PL" dirty="0" smtClean="0"/>
              <a:t> </a:t>
            </a:r>
            <a:r>
              <a:rPr lang="pl-PL" dirty="0" err="1" smtClean="0"/>
              <a:t>Switzerland</a:t>
            </a:r>
            <a:r>
              <a:rPr lang="pl-PL" dirty="0" smtClean="0"/>
              <a:t> (</a:t>
            </a:r>
            <a:r>
              <a:rPr lang="pl-PL" dirty="0" err="1" smtClean="0"/>
              <a:t>smaller</a:t>
            </a:r>
            <a:r>
              <a:rPr lang="pl-PL" dirty="0" smtClean="0"/>
              <a:t> </a:t>
            </a:r>
            <a:r>
              <a:rPr lang="pl-PL" dirty="0" err="1" smtClean="0"/>
              <a:t>cantons</a:t>
            </a:r>
            <a:r>
              <a:rPr lang="pl-PL" dirty="0" smtClean="0"/>
              <a:t>), </a:t>
            </a:r>
            <a:r>
              <a:rPr lang="pl-PL" dirty="0" err="1" smtClean="0"/>
              <a:t>in</a:t>
            </a:r>
            <a:r>
              <a:rPr lang="pl-PL" dirty="0" smtClean="0"/>
              <a:t> New </a:t>
            </a:r>
            <a:r>
              <a:rPr lang="pl-PL" dirty="0" err="1" smtClean="0"/>
              <a:t>England</a:t>
            </a:r>
            <a:r>
              <a:rPr lang="pl-PL" dirty="0" smtClean="0"/>
              <a:t> (USA) and </a:t>
            </a:r>
            <a:endParaRPr lang="pl-PL" dirty="0"/>
          </a:p>
          <a:p>
            <a:pPr lvl="1"/>
            <a:endParaRPr lang="pl-PL" sz="2000" dirty="0"/>
          </a:p>
          <a:p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2157349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/>
              <a:t> </a:t>
            </a:r>
            <a:r>
              <a:rPr lang="pl-PL" b="1" dirty="0" err="1" smtClean="0"/>
              <a:t>Models</a:t>
            </a:r>
            <a:r>
              <a:rPr lang="pl-PL" b="1" dirty="0" smtClean="0"/>
              <a:t> of </a:t>
            </a:r>
            <a:r>
              <a:rPr lang="pl-PL" b="1" dirty="0" err="1" smtClean="0"/>
              <a:t>democracy</a:t>
            </a:r>
            <a:r>
              <a:rPr lang="pl-PL" b="1" dirty="0" smtClean="0"/>
              <a:t> 2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pl-PL" b="1" dirty="0" smtClean="0"/>
              <a:t> </a:t>
            </a:r>
            <a:r>
              <a:rPr lang="pl-PL" b="1" dirty="0" err="1" smtClean="0"/>
              <a:t>Protective</a:t>
            </a:r>
            <a:r>
              <a:rPr lang="pl-PL" b="1" dirty="0" smtClean="0"/>
              <a:t> </a:t>
            </a:r>
            <a:r>
              <a:rPr lang="pl-PL" b="1" dirty="0" err="1" smtClean="0"/>
              <a:t>democracy</a:t>
            </a:r>
            <a:endParaRPr lang="pl-PL" b="1" dirty="0" smtClean="0"/>
          </a:p>
          <a:p>
            <a:pPr lvl="1"/>
            <a:endParaRPr lang="pl-PL" sz="2000" dirty="0" smtClean="0"/>
          </a:p>
          <a:p>
            <a:pPr lvl="1"/>
            <a:r>
              <a:rPr lang="pl-PL" sz="2000" b="1" dirty="0" err="1" smtClean="0"/>
              <a:t>Born</a:t>
            </a:r>
            <a:r>
              <a:rPr lang="pl-PL" sz="2000" b="1" dirty="0" smtClean="0"/>
              <a:t> </a:t>
            </a:r>
            <a:r>
              <a:rPr lang="pl-PL" sz="2000" b="1" dirty="0" err="1" smtClean="0"/>
              <a:t>in</a:t>
            </a:r>
            <a:r>
              <a:rPr lang="pl-PL" sz="2000" b="1" dirty="0" smtClean="0"/>
              <a:t> XVII-XVIII </a:t>
            </a:r>
            <a:r>
              <a:rPr lang="pl-PL" sz="2000" b="1" dirty="0" err="1" smtClean="0"/>
              <a:t>centuries</a:t>
            </a:r>
            <a:r>
              <a:rPr lang="pl-PL" sz="2000" b="1" dirty="0" smtClean="0"/>
              <a:t> to</a:t>
            </a:r>
            <a:r>
              <a:rPr lang="pl-PL" sz="2000" dirty="0" smtClean="0"/>
              <a:t> </a:t>
            </a:r>
            <a:r>
              <a:rPr lang="pl-PL" sz="2000" b="1" dirty="0" err="1" smtClean="0"/>
              <a:t>protect</a:t>
            </a:r>
            <a:r>
              <a:rPr lang="pl-PL" sz="2000" b="1" dirty="0" smtClean="0"/>
              <a:t> </a:t>
            </a:r>
            <a:r>
              <a:rPr lang="pl-PL" sz="2000" b="1" dirty="0" err="1" smtClean="0"/>
              <a:t>individual’s</a:t>
            </a:r>
            <a:r>
              <a:rPr lang="pl-PL" sz="2000" b="1" dirty="0" smtClean="0"/>
              <a:t> </a:t>
            </a:r>
            <a:r>
              <a:rPr lang="pl-PL" sz="2000" b="1" dirty="0" err="1" smtClean="0"/>
              <a:t>liberty</a:t>
            </a:r>
            <a:r>
              <a:rPr lang="pl-PL" sz="2000" b="1" dirty="0" smtClean="0"/>
              <a:t> </a:t>
            </a:r>
            <a:r>
              <a:rPr lang="pl-PL" sz="2000" b="1" dirty="0" err="1" smtClean="0"/>
              <a:t>from</a:t>
            </a:r>
            <a:r>
              <a:rPr lang="pl-PL" sz="2000" b="1" dirty="0" smtClean="0"/>
              <a:t> </a:t>
            </a:r>
            <a:r>
              <a:rPr lang="pl-PL" sz="2000" b="1" dirty="0" err="1" smtClean="0"/>
              <a:t>the</a:t>
            </a:r>
            <a:r>
              <a:rPr lang="pl-PL" sz="2000" b="1" dirty="0" smtClean="0"/>
              <a:t> </a:t>
            </a:r>
            <a:r>
              <a:rPr lang="pl-PL" sz="2000" b="1" dirty="0" err="1" smtClean="0"/>
              <a:t>absolutist</a:t>
            </a:r>
            <a:r>
              <a:rPr lang="pl-PL" sz="2000" b="1" dirty="0" smtClean="0"/>
              <a:t> </a:t>
            </a:r>
            <a:r>
              <a:rPr lang="pl-PL" sz="2000" b="1" dirty="0" err="1" smtClean="0"/>
              <a:t>government</a:t>
            </a:r>
            <a:endParaRPr lang="pl-PL" sz="2000" b="1" dirty="0" smtClean="0"/>
          </a:p>
          <a:p>
            <a:pPr lvl="1"/>
            <a:r>
              <a:rPr lang="pl-PL" sz="2000" b="1" dirty="0" err="1" smtClean="0"/>
              <a:t>Rooted</a:t>
            </a:r>
            <a:r>
              <a:rPr lang="pl-PL" sz="2000" b="1" dirty="0" smtClean="0"/>
              <a:t> </a:t>
            </a:r>
            <a:r>
              <a:rPr lang="pl-PL" sz="2000" b="1" dirty="0" err="1" smtClean="0"/>
              <a:t>in</a:t>
            </a:r>
            <a:r>
              <a:rPr lang="pl-PL" sz="2000" b="1" dirty="0" smtClean="0"/>
              <a:t> </a:t>
            </a:r>
            <a:r>
              <a:rPr lang="pl-PL" sz="2000" dirty="0" err="1" smtClean="0"/>
              <a:t>the</a:t>
            </a:r>
            <a:r>
              <a:rPr lang="pl-PL" sz="2000" dirty="0" smtClean="0"/>
              <a:t> </a:t>
            </a:r>
            <a:r>
              <a:rPr lang="pl-PL" sz="2000" dirty="0" err="1" smtClean="0"/>
              <a:t>individualist</a:t>
            </a:r>
            <a:r>
              <a:rPr lang="pl-PL" sz="2000" dirty="0" smtClean="0"/>
              <a:t> </a:t>
            </a:r>
            <a:r>
              <a:rPr lang="pl-PL" sz="2000" dirty="0" err="1" smtClean="0"/>
              <a:t>assumptions</a:t>
            </a:r>
            <a:r>
              <a:rPr lang="pl-PL" sz="2000" dirty="0" smtClean="0"/>
              <a:t> of</a:t>
            </a:r>
            <a:r>
              <a:rPr lang="pl-PL" sz="2000" b="1" dirty="0" smtClean="0"/>
              <a:t> </a:t>
            </a:r>
            <a:r>
              <a:rPr lang="pl-PL" sz="2000" b="1" dirty="0" err="1" smtClean="0"/>
              <a:t>liberalism</a:t>
            </a:r>
            <a:r>
              <a:rPr lang="pl-PL" sz="2000" b="1" dirty="0" smtClean="0"/>
              <a:t> </a:t>
            </a:r>
            <a:r>
              <a:rPr lang="pl-PL" sz="2000" dirty="0" smtClean="0"/>
              <a:t>– </a:t>
            </a:r>
            <a:r>
              <a:rPr lang="pl-PL" sz="2000" dirty="0" err="1" smtClean="0"/>
              <a:t>the</a:t>
            </a:r>
            <a:r>
              <a:rPr lang="pl-PL" sz="2000" dirty="0" smtClean="0"/>
              <a:t> </a:t>
            </a:r>
            <a:r>
              <a:rPr lang="pl-PL" sz="2000" dirty="0" err="1" smtClean="0"/>
              <a:t>widest</a:t>
            </a:r>
            <a:r>
              <a:rPr lang="pl-PL" sz="2000" dirty="0" smtClean="0"/>
              <a:t> </a:t>
            </a:r>
            <a:r>
              <a:rPr lang="pl-PL" sz="2000" dirty="0" err="1" smtClean="0"/>
              <a:t>freedom</a:t>
            </a:r>
            <a:r>
              <a:rPr lang="pl-PL" sz="2000" dirty="0" smtClean="0"/>
              <a:t> for </a:t>
            </a:r>
            <a:r>
              <a:rPr lang="pl-PL" sz="2000" dirty="0" err="1" smtClean="0"/>
              <a:t>individual</a:t>
            </a:r>
            <a:endParaRPr lang="pl-PL" sz="2000" b="1" dirty="0" smtClean="0"/>
          </a:p>
          <a:p>
            <a:pPr lvl="1"/>
            <a:r>
              <a:rPr lang="pl-PL" sz="2000" b="1" dirty="0" smtClean="0"/>
              <a:t>John Locke </a:t>
            </a:r>
            <a:r>
              <a:rPr lang="pl-PL" sz="2000" dirty="0" smtClean="0"/>
              <a:t>– </a:t>
            </a:r>
            <a:r>
              <a:rPr lang="pl-PL" sz="2000" dirty="0" err="1" smtClean="0"/>
              <a:t>the</a:t>
            </a:r>
            <a:r>
              <a:rPr lang="pl-PL" sz="2000" dirty="0" smtClean="0"/>
              <a:t> </a:t>
            </a:r>
            <a:r>
              <a:rPr lang="pl-PL" sz="2000" dirty="0" err="1" smtClean="0"/>
              <a:t>right</a:t>
            </a:r>
            <a:r>
              <a:rPr lang="pl-PL" sz="2000" dirty="0" smtClean="0"/>
              <a:t> to </a:t>
            </a:r>
            <a:r>
              <a:rPr lang="pl-PL" sz="2000" dirty="0" err="1" smtClean="0"/>
              <a:t>vote</a:t>
            </a:r>
            <a:r>
              <a:rPr lang="pl-PL" sz="2000" dirty="0" smtClean="0"/>
              <a:t> </a:t>
            </a:r>
            <a:r>
              <a:rPr lang="pl-PL" sz="2000" dirty="0" err="1" smtClean="0"/>
              <a:t>based</a:t>
            </a:r>
            <a:r>
              <a:rPr lang="pl-PL" sz="2000" dirty="0" smtClean="0"/>
              <a:t> on </a:t>
            </a:r>
            <a:r>
              <a:rPr lang="pl-PL" sz="2000" b="1" dirty="0" smtClean="0"/>
              <a:t>natural </a:t>
            </a:r>
            <a:r>
              <a:rPr lang="pl-PL" sz="2000" b="1" dirty="0" err="1" smtClean="0"/>
              <a:t>rights</a:t>
            </a:r>
            <a:r>
              <a:rPr lang="pl-PL" sz="2000" b="1" dirty="0" smtClean="0"/>
              <a:t> (to life,  </a:t>
            </a:r>
            <a:r>
              <a:rPr lang="pl-PL" sz="2000" b="1" dirty="0" err="1" smtClean="0"/>
              <a:t>freedom</a:t>
            </a:r>
            <a:r>
              <a:rPr lang="pl-PL" sz="2000" b="1" dirty="0" smtClean="0"/>
              <a:t> and </a:t>
            </a:r>
            <a:r>
              <a:rPr lang="pl-PL" sz="2000" b="1" u="sng" dirty="0" smtClean="0"/>
              <a:t>property</a:t>
            </a:r>
            <a:r>
              <a:rPr lang="pl-PL" sz="2000" b="1" dirty="0" smtClean="0"/>
              <a:t>)</a:t>
            </a:r>
          </a:p>
          <a:p>
            <a:pPr lvl="1"/>
            <a:r>
              <a:rPr lang="pl-PL" sz="2000" b="1" dirty="0" smtClean="0"/>
              <a:t>Property – </a:t>
            </a:r>
            <a:r>
              <a:rPr lang="pl-PL" sz="2000" b="1" dirty="0" err="1" smtClean="0"/>
              <a:t>key</a:t>
            </a:r>
            <a:r>
              <a:rPr lang="pl-PL" sz="2000" b="1" dirty="0" smtClean="0"/>
              <a:t> </a:t>
            </a:r>
            <a:r>
              <a:rPr lang="pl-PL" sz="2000" b="1" dirty="0" err="1" smtClean="0"/>
              <a:t>value</a:t>
            </a:r>
            <a:r>
              <a:rPr lang="pl-PL" sz="2000" b="1" dirty="0" smtClean="0"/>
              <a:t> – </a:t>
            </a:r>
            <a:r>
              <a:rPr lang="pl-PL" sz="2000" b="1" dirty="0" err="1" smtClean="0"/>
              <a:t>citizens</a:t>
            </a:r>
            <a:r>
              <a:rPr lang="pl-PL" sz="2000" b="1" dirty="0" smtClean="0"/>
              <a:t> </a:t>
            </a:r>
            <a:r>
              <a:rPr lang="pl-PL" sz="2000" b="1" dirty="0" err="1" smtClean="0"/>
              <a:t>could</a:t>
            </a:r>
            <a:r>
              <a:rPr lang="pl-PL" sz="2000" b="1" dirty="0" smtClean="0"/>
              <a:t> </a:t>
            </a:r>
            <a:r>
              <a:rPr lang="pl-PL" sz="2000" b="1" dirty="0" err="1" smtClean="0"/>
              <a:t>defend</a:t>
            </a:r>
            <a:r>
              <a:rPr lang="pl-PL" sz="2000" b="1" dirty="0" smtClean="0"/>
              <a:t> </a:t>
            </a:r>
            <a:r>
              <a:rPr lang="pl-PL" sz="2000" b="1" dirty="0" err="1" smtClean="0"/>
              <a:t>themselves</a:t>
            </a:r>
            <a:r>
              <a:rPr lang="pl-PL" sz="2000" b="1" dirty="0" smtClean="0"/>
              <a:t> by </a:t>
            </a:r>
            <a:r>
              <a:rPr lang="pl-PL" sz="2000" b="1" dirty="0" err="1" smtClean="0"/>
              <a:t>creating</a:t>
            </a:r>
            <a:r>
              <a:rPr lang="pl-PL" sz="2000" b="1" dirty="0" smtClean="0"/>
              <a:t> a </a:t>
            </a:r>
            <a:r>
              <a:rPr lang="pl-PL" sz="2000" b="1" dirty="0" err="1" smtClean="0"/>
              <a:t>tax-setting</a:t>
            </a:r>
            <a:r>
              <a:rPr lang="pl-PL" sz="2000" b="1" dirty="0" smtClean="0"/>
              <a:t> body –  </a:t>
            </a:r>
            <a:r>
              <a:rPr lang="pl-PL" sz="2000" b="1" dirty="0" err="1" smtClean="0"/>
              <a:t>legislature</a:t>
            </a:r>
            <a:r>
              <a:rPr lang="pl-PL" sz="2000" b="1" dirty="0" smtClean="0"/>
              <a:t> – </a:t>
            </a:r>
            <a:r>
              <a:rPr lang="pl-PL" sz="2000" b="1" dirty="0" err="1" smtClean="0"/>
              <a:t>only</a:t>
            </a:r>
            <a:r>
              <a:rPr lang="pl-PL" sz="2000" b="1" dirty="0" smtClean="0"/>
              <a:t> property </a:t>
            </a:r>
            <a:r>
              <a:rPr lang="pl-PL" sz="2000" b="1" dirty="0" err="1" smtClean="0"/>
              <a:t>owners</a:t>
            </a:r>
            <a:r>
              <a:rPr lang="pl-PL" sz="2000" b="1" dirty="0" smtClean="0"/>
              <a:t> </a:t>
            </a:r>
            <a:r>
              <a:rPr lang="pl-PL" sz="2000" b="1" dirty="0" err="1" smtClean="0"/>
              <a:t>could</a:t>
            </a:r>
            <a:r>
              <a:rPr lang="pl-PL" sz="2000" b="1" dirty="0" smtClean="0"/>
              <a:t> </a:t>
            </a:r>
            <a:r>
              <a:rPr lang="pl-PL" sz="2000" b="1" dirty="0" err="1" smtClean="0"/>
              <a:t>vote</a:t>
            </a:r>
            <a:endParaRPr lang="pl-PL" sz="2000" b="1" dirty="0" smtClean="0"/>
          </a:p>
          <a:p>
            <a:pPr lvl="1"/>
            <a:r>
              <a:rPr lang="pl-PL" sz="2000" b="1" dirty="0" err="1" smtClean="0"/>
              <a:t>Democracy</a:t>
            </a:r>
            <a:r>
              <a:rPr lang="pl-PL" sz="2000" b="1" dirty="0" smtClean="0"/>
              <a:t> – „</a:t>
            </a:r>
            <a:r>
              <a:rPr lang="pl-PL" sz="2000" b="1" dirty="0" err="1" smtClean="0"/>
              <a:t>the</a:t>
            </a:r>
            <a:r>
              <a:rPr lang="pl-PL" sz="2000" b="1" dirty="0" smtClean="0"/>
              <a:t> </a:t>
            </a:r>
            <a:r>
              <a:rPr lang="pl-PL" sz="2000" b="1" dirty="0" err="1" smtClean="0"/>
              <a:t>government</a:t>
            </a:r>
            <a:r>
              <a:rPr lang="pl-PL" sz="2000" b="1" dirty="0" smtClean="0"/>
              <a:t> by </a:t>
            </a:r>
            <a:r>
              <a:rPr lang="pl-PL" sz="2000" b="1" dirty="0" err="1" smtClean="0"/>
              <a:t>consent</a:t>
            </a:r>
            <a:r>
              <a:rPr lang="pl-PL" sz="2000" b="1" dirty="0" smtClean="0"/>
              <a:t> </a:t>
            </a:r>
            <a:r>
              <a:rPr lang="pl-PL" sz="2000" b="1" dirty="0" err="1" smtClean="0"/>
              <a:t>operating</a:t>
            </a:r>
            <a:r>
              <a:rPr lang="pl-PL" sz="2000" b="1" dirty="0" smtClean="0"/>
              <a:t> </a:t>
            </a:r>
            <a:r>
              <a:rPr lang="pl-PL" sz="2000" b="1" dirty="0" err="1" smtClean="0"/>
              <a:t>through</a:t>
            </a:r>
            <a:r>
              <a:rPr lang="pl-PL" sz="2000" b="1" dirty="0" smtClean="0"/>
              <a:t> a </a:t>
            </a:r>
            <a:r>
              <a:rPr lang="pl-PL" sz="2000" b="1" dirty="0" err="1" smtClean="0"/>
              <a:t>representative</a:t>
            </a:r>
            <a:r>
              <a:rPr lang="pl-PL" sz="2000" b="1" dirty="0" smtClean="0"/>
              <a:t> </a:t>
            </a:r>
            <a:r>
              <a:rPr lang="pl-PL" sz="2000" b="1" dirty="0" err="1" smtClean="0"/>
              <a:t>assembly</a:t>
            </a:r>
            <a:r>
              <a:rPr lang="pl-PL" sz="2000" b="1" dirty="0" smtClean="0"/>
              <a:t>”</a:t>
            </a:r>
          </a:p>
          <a:p>
            <a:pPr lvl="1"/>
            <a:r>
              <a:rPr lang="pl-PL" sz="2000" b="1" dirty="0" err="1" smtClean="0"/>
              <a:t>Jeremy</a:t>
            </a:r>
            <a:r>
              <a:rPr lang="pl-PL" sz="2000" b="1" dirty="0" smtClean="0"/>
              <a:t> Bentham (1748-1832) – </a:t>
            </a:r>
            <a:r>
              <a:rPr lang="pl-PL" sz="2000" b="1" dirty="0" err="1" smtClean="0"/>
              <a:t>everybody</a:t>
            </a:r>
            <a:r>
              <a:rPr lang="pl-PL" sz="2000" b="1" dirty="0" smtClean="0"/>
              <a:t> </a:t>
            </a:r>
            <a:r>
              <a:rPr lang="pl-PL" sz="2000" b="1" dirty="0" err="1" smtClean="0"/>
              <a:t>seeks</a:t>
            </a:r>
            <a:r>
              <a:rPr lang="pl-PL" sz="2000" b="1" dirty="0" smtClean="0"/>
              <a:t> </a:t>
            </a:r>
            <a:r>
              <a:rPr lang="pl-PL" sz="2000" b="1" dirty="0" err="1" smtClean="0"/>
              <a:t>pleasure</a:t>
            </a:r>
            <a:r>
              <a:rPr lang="pl-PL" sz="2000" b="1" dirty="0" smtClean="0"/>
              <a:t> and </a:t>
            </a:r>
            <a:r>
              <a:rPr lang="pl-PL" sz="2000" b="1" dirty="0" err="1" smtClean="0"/>
              <a:t>avoids</a:t>
            </a:r>
            <a:r>
              <a:rPr lang="pl-PL" sz="2000" b="1" dirty="0" smtClean="0"/>
              <a:t> </a:t>
            </a:r>
            <a:r>
              <a:rPr lang="pl-PL" sz="2000" b="1" dirty="0" err="1" smtClean="0"/>
              <a:t>pain</a:t>
            </a:r>
            <a:r>
              <a:rPr lang="pl-PL" sz="2000" b="1" dirty="0" smtClean="0"/>
              <a:t> – </a:t>
            </a:r>
            <a:r>
              <a:rPr lang="pl-PL" sz="2000" b="1" dirty="0" err="1" smtClean="0"/>
              <a:t>universal</a:t>
            </a:r>
            <a:r>
              <a:rPr lang="pl-PL" sz="2000" b="1" dirty="0" smtClean="0"/>
              <a:t> </a:t>
            </a:r>
            <a:r>
              <a:rPr lang="pl-PL" sz="2000" b="1" dirty="0" err="1" smtClean="0"/>
              <a:t>suffreage</a:t>
            </a:r>
            <a:r>
              <a:rPr lang="pl-PL" sz="2000" b="1" dirty="0" smtClean="0"/>
              <a:t> </a:t>
            </a:r>
            <a:r>
              <a:rPr lang="pl-PL" sz="2000" b="1" dirty="0" err="1" smtClean="0"/>
              <a:t>leads</a:t>
            </a:r>
            <a:r>
              <a:rPr lang="pl-PL" sz="2000" b="1" dirty="0" smtClean="0"/>
              <a:t> to „</a:t>
            </a:r>
            <a:r>
              <a:rPr lang="pl-PL" sz="2000" b="1" dirty="0" err="1" smtClean="0"/>
              <a:t>the</a:t>
            </a:r>
            <a:r>
              <a:rPr lang="pl-PL" sz="2000" b="1" dirty="0" smtClean="0"/>
              <a:t> </a:t>
            </a:r>
            <a:r>
              <a:rPr lang="pl-PL" sz="2000" b="1" dirty="0" err="1" smtClean="0"/>
              <a:t>greatest</a:t>
            </a:r>
            <a:r>
              <a:rPr lang="pl-PL" sz="2000" b="1" dirty="0" smtClean="0"/>
              <a:t> </a:t>
            </a:r>
            <a:r>
              <a:rPr lang="pl-PL" sz="2000" b="1" dirty="0" err="1" smtClean="0"/>
              <a:t>happiness</a:t>
            </a:r>
            <a:r>
              <a:rPr lang="pl-PL" sz="2000" b="1" dirty="0" smtClean="0"/>
              <a:t> for </a:t>
            </a:r>
            <a:r>
              <a:rPr lang="pl-PL" sz="2000" b="1" dirty="0" err="1" smtClean="0"/>
              <a:t>the</a:t>
            </a:r>
            <a:r>
              <a:rPr lang="pl-PL" sz="2000" b="1" dirty="0" smtClean="0"/>
              <a:t> </a:t>
            </a:r>
            <a:r>
              <a:rPr lang="pl-PL" sz="2000" b="1" dirty="0" err="1" smtClean="0"/>
              <a:t>greatest</a:t>
            </a:r>
            <a:r>
              <a:rPr lang="pl-PL" sz="2000" b="1" dirty="0" smtClean="0"/>
              <a:t> </a:t>
            </a:r>
            <a:r>
              <a:rPr lang="pl-PL" sz="2000" b="1" dirty="0" err="1" smtClean="0"/>
              <a:t>number</a:t>
            </a:r>
            <a:r>
              <a:rPr lang="pl-PL" sz="2000" b="1" dirty="0" smtClean="0"/>
              <a:t>”</a:t>
            </a:r>
          </a:p>
          <a:p>
            <a:pPr lvl="1"/>
            <a:r>
              <a:rPr lang="pl-PL" sz="2000" b="1" dirty="0" err="1" smtClean="0"/>
              <a:t>Consent</a:t>
            </a:r>
            <a:r>
              <a:rPr lang="pl-PL" sz="2000" b="1" dirty="0" smtClean="0"/>
              <a:t> – </a:t>
            </a:r>
            <a:r>
              <a:rPr lang="pl-PL" sz="2000" b="1" dirty="0" err="1" smtClean="0"/>
              <a:t>the</a:t>
            </a:r>
            <a:r>
              <a:rPr lang="pl-PL" sz="2000" b="1" dirty="0" smtClean="0"/>
              <a:t> </a:t>
            </a:r>
            <a:r>
              <a:rPr lang="pl-PL" sz="2000" b="1" dirty="0" err="1" smtClean="0"/>
              <a:t>basis</a:t>
            </a:r>
            <a:r>
              <a:rPr lang="pl-PL" sz="2000" b="1" dirty="0" smtClean="0"/>
              <a:t> of </a:t>
            </a:r>
            <a:r>
              <a:rPr lang="pl-PL" sz="2000" b="1" dirty="0" err="1" smtClean="0"/>
              <a:t>protective</a:t>
            </a:r>
            <a:r>
              <a:rPr lang="pl-PL" sz="2000" b="1" dirty="0" smtClean="0"/>
              <a:t> </a:t>
            </a:r>
            <a:r>
              <a:rPr lang="pl-PL" sz="2000" b="1" dirty="0" err="1" smtClean="0"/>
              <a:t>democracy</a:t>
            </a:r>
            <a:r>
              <a:rPr lang="pl-PL" sz="2000" b="1" dirty="0" smtClean="0"/>
              <a:t> </a:t>
            </a:r>
            <a:r>
              <a:rPr lang="pl-PL" sz="2000" b="1" dirty="0" err="1" smtClean="0"/>
              <a:t>exercised</a:t>
            </a:r>
            <a:r>
              <a:rPr lang="pl-PL" sz="2000" b="1" dirty="0" smtClean="0"/>
              <a:t>  </a:t>
            </a:r>
            <a:r>
              <a:rPr lang="pl-PL" sz="2000" b="1" dirty="0" err="1" smtClean="0"/>
              <a:t>through</a:t>
            </a:r>
            <a:r>
              <a:rPr lang="pl-PL" sz="2000" b="1" dirty="0" smtClean="0"/>
              <a:t> </a:t>
            </a:r>
            <a:r>
              <a:rPr lang="pl-PL" sz="2000" b="1" dirty="0" err="1" smtClean="0"/>
              <a:t>voting</a:t>
            </a:r>
            <a:r>
              <a:rPr lang="pl-PL" sz="2000" b="1" dirty="0" smtClean="0"/>
              <a:t> </a:t>
            </a:r>
            <a:r>
              <a:rPr lang="pl-PL" sz="2000" b="1" dirty="0" err="1" smtClean="0"/>
              <a:t>in</a:t>
            </a:r>
            <a:r>
              <a:rPr lang="pl-PL" sz="2000" b="1" dirty="0" smtClean="0"/>
              <a:t> </a:t>
            </a:r>
            <a:r>
              <a:rPr lang="pl-PL" sz="2000" b="1" dirty="0" err="1" smtClean="0"/>
              <a:t>elections</a:t>
            </a:r>
            <a:r>
              <a:rPr lang="pl-PL" sz="2000" b="1" dirty="0" smtClean="0"/>
              <a:t>, an </a:t>
            </a:r>
            <a:r>
              <a:rPr lang="pl-PL" sz="2000" b="1" dirty="0" err="1" smtClean="0"/>
              <a:t>agreement</a:t>
            </a:r>
            <a:r>
              <a:rPr lang="pl-PL" sz="2000" b="1" dirty="0" smtClean="0"/>
              <a:t> to be </a:t>
            </a:r>
            <a:r>
              <a:rPr lang="pl-PL" sz="2000" b="1" dirty="0" err="1" smtClean="0"/>
              <a:t>ruled</a:t>
            </a:r>
            <a:r>
              <a:rPr lang="pl-PL" sz="2000" b="1" dirty="0" smtClean="0"/>
              <a:t> </a:t>
            </a:r>
            <a:r>
              <a:rPr lang="pl-PL" sz="2000" b="1" dirty="0" err="1" smtClean="0"/>
              <a:t>or</a:t>
            </a:r>
            <a:r>
              <a:rPr lang="pl-PL" sz="2000" b="1" dirty="0" smtClean="0"/>
              <a:t> </a:t>
            </a:r>
            <a:r>
              <a:rPr lang="pl-PL" sz="2000" b="1" dirty="0" err="1" smtClean="0"/>
              <a:t>governed</a:t>
            </a:r>
            <a:endParaRPr lang="pl-PL" sz="2000" b="1" dirty="0" smtClean="0"/>
          </a:p>
          <a:p>
            <a:pPr lvl="1"/>
            <a:r>
              <a:rPr lang="pl-PL" sz="2000" b="1" dirty="0" err="1" smtClean="0"/>
              <a:t>Protective</a:t>
            </a:r>
            <a:r>
              <a:rPr lang="pl-PL" sz="2000" b="1" dirty="0" smtClean="0"/>
              <a:t> </a:t>
            </a:r>
            <a:r>
              <a:rPr lang="pl-PL" sz="2000" b="1" dirty="0" err="1" smtClean="0"/>
              <a:t>democracy</a:t>
            </a:r>
            <a:r>
              <a:rPr lang="pl-PL" sz="2000" b="1" dirty="0" smtClean="0"/>
              <a:t> – </a:t>
            </a:r>
            <a:r>
              <a:rPr lang="pl-PL" sz="2000" b="1" dirty="0" err="1" smtClean="0"/>
              <a:t>protecting</a:t>
            </a:r>
            <a:r>
              <a:rPr lang="pl-PL" sz="2000" b="1" dirty="0" smtClean="0"/>
              <a:t> </a:t>
            </a:r>
            <a:r>
              <a:rPr lang="pl-PL" sz="2000" b="1" dirty="0" err="1" smtClean="0"/>
              <a:t>citizens</a:t>
            </a:r>
            <a:r>
              <a:rPr lang="pl-PL" sz="2000" b="1" dirty="0" smtClean="0"/>
              <a:t>’ </a:t>
            </a:r>
            <a:r>
              <a:rPr lang="pl-PL" sz="2000" b="1" dirty="0" err="1" smtClean="0"/>
              <a:t>rights</a:t>
            </a:r>
            <a:r>
              <a:rPr lang="pl-PL" sz="2000" b="1" dirty="0" smtClean="0"/>
              <a:t> </a:t>
            </a:r>
            <a:r>
              <a:rPr lang="pl-PL" sz="2000" b="1" dirty="0" err="1" smtClean="0"/>
              <a:t>through</a:t>
            </a:r>
            <a:r>
              <a:rPr lang="pl-PL" sz="2000" b="1" dirty="0" smtClean="0"/>
              <a:t> </a:t>
            </a:r>
            <a:r>
              <a:rPr lang="pl-PL" sz="2000" b="1" dirty="0" err="1" smtClean="0"/>
              <a:t>separation</a:t>
            </a:r>
            <a:r>
              <a:rPr lang="pl-PL" sz="2000" b="1" dirty="0" smtClean="0"/>
              <a:t> of </a:t>
            </a:r>
            <a:r>
              <a:rPr lang="pl-PL" sz="2000" b="1" dirty="0" err="1" smtClean="0"/>
              <a:t>powers</a:t>
            </a:r>
            <a:endParaRPr lang="pl-PL" sz="2000" b="1" dirty="0" smtClean="0"/>
          </a:p>
          <a:p>
            <a:pPr lvl="1"/>
            <a:r>
              <a:rPr lang="pl-PL" sz="2000" b="1" dirty="0" err="1" smtClean="0"/>
              <a:t>Individuals</a:t>
            </a:r>
            <a:r>
              <a:rPr lang="pl-PL" sz="2000" b="1" dirty="0" smtClean="0"/>
              <a:t> </a:t>
            </a:r>
            <a:r>
              <a:rPr lang="pl-PL" sz="2000" b="1" dirty="0" err="1" smtClean="0"/>
              <a:t>must</a:t>
            </a:r>
            <a:r>
              <a:rPr lang="pl-PL" sz="2000" b="1" dirty="0" smtClean="0"/>
              <a:t> be </a:t>
            </a:r>
            <a:r>
              <a:rPr lang="pl-PL" sz="2000" b="1" dirty="0" err="1" smtClean="0"/>
              <a:t>entirely</a:t>
            </a:r>
            <a:r>
              <a:rPr lang="pl-PL" sz="2000" b="1" dirty="0" smtClean="0"/>
              <a:t> </a:t>
            </a:r>
            <a:r>
              <a:rPr lang="pl-PL" sz="2000" b="1" dirty="0" err="1" smtClean="0"/>
              <a:t>responsible</a:t>
            </a:r>
            <a:r>
              <a:rPr lang="pl-PL" sz="2000" b="1" dirty="0" smtClean="0"/>
              <a:t> for </a:t>
            </a:r>
            <a:r>
              <a:rPr lang="pl-PL" sz="2000" b="1" dirty="0" err="1" smtClean="0"/>
              <a:t>their</a:t>
            </a:r>
            <a:r>
              <a:rPr lang="pl-PL" sz="2000" b="1" dirty="0" smtClean="0"/>
              <a:t> </a:t>
            </a:r>
            <a:r>
              <a:rPr lang="pl-PL" sz="2000" b="1" dirty="0" err="1" smtClean="0"/>
              <a:t>economic</a:t>
            </a:r>
            <a:r>
              <a:rPr lang="pl-PL" sz="2000" b="1" dirty="0" smtClean="0"/>
              <a:t> and </a:t>
            </a:r>
            <a:r>
              <a:rPr lang="pl-PL" sz="2000" b="1" dirty="0" err="1" smtClean="0"/>
              <a:t>social</a:t>
            </a:r>
            <a:r>
              <a:rPr lang="pl-PL" sz="2000" b="1" dirty="0" smtClean="0"/>
              <a:t> </a:t>
            </a:r>
            <a:r>
              <a:rPr lang="pl-PL" sz="2000" b="1" dirty="0" err="1" smtClean="0"/>
              <a:t>circumstances</a:t>
            </a:r>
            <a:endParaRPr lang="pl-PL" sz="2000" b="1" dirty="0" smtClean="0"/>
          </a:p>
          <a:p>
            <a:pPr lvl="1"/>
            <a:endParaRPr lang="pl-PL" sz="2000" dirty="0"/>
          </a:p>
          <a:p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724605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err="1" smtClean="0"/>
              <a:t>Models</a:t>
            </a:r>
            <a:r>
              <a:rPr lang="pl-PL" b="1" dirty="0" smtClean="0"/>
              <a:t> of </a:t>
            </a:r>
            <a:r>
              <a:rPr lang="pl-PL" b="1" dirty="0" err="1" smtClean="0"/>
              <a:t>democracy</a:t>
            </a:r>
            <a:r>
              <a:rPr lang="pl-PL" b="1" dirty="0" smtClean="0"/>
              <a:t> 3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79388" lvl="5" indent="0">
              <a:buNone/>
            </a:pPr>
            <a:r>
              <a:rPr lang="pl-PL" sz="2400" b="1" dirty="0" smtClean="0"/>
              <a:t> </a:t>
            </a:r>
            <a:r>
              <a:rPr lang="pl-PL" sz="2400" b="1" dirty="0" err="1" smtClean="0"/>
              <a:t>Developmental</a:t>
            </a:r>
            <a:r>
              <a:rPr lang="pl-PL" sz="2400" b="1" dirty="0" smtClean="0"/>
              <a:t> </a:t>
            </a:r>
            <a:r>
              <a:rPr lang="pl-PL" sz="2400" b="1" dirty="0" err="1" smtClean="0"/>
              <a:t>democracy</a:t>
            </a:r>
            <a:endParaRPr lang="pl-PL" sz="2400" b="1" dirty="0" smtClean="0"/>
          </a:p>
          <a:p>
            <a:pPr marL="179388" lvl="5" indent="0">
              <a:buNone/>
            </a:pPr>
            <a:endParaRPr lang="pl-PL" sz="2400" dirty="0" smtClean="0"/>
          </a:p>
          <a:p>
            <a:pPr marL="179388" lvl="5" indent="0">
              <a:buFontTx/>
              <a:buChar char="-"/>
            </a:pPr>
            <a:r>
              <a:rPr lang="pl-PL" sz="2400" dirty="0" err="1" smtClean="0"/>
              <a:t>Interested</a:t>
            </a:r>
            <a:r>
              <a:rPr lang="pl-PL" sz="2400" dirty="0" smtClean="0"/>
              <a:t> </a:t>
            </a:r>
            <a:r>
              <a:rPr lang="pl-PL" sz="2400" dirty="0" err="1" smtClean="0"/>
              <a:t>in</a:t>
            </a:r>
            <a:r>
              <a:rPr lang="pl-PL" sz="2400" dirty="0" smtClean="0"/>
              <a:t> </a:t>
            </a:r>
            <a:r>
              <a:rPr lang="pl-PL" sz="2400" b="1" dirty="0" err="1" smtClean="0"/>
              <a:t>the</a:t>
            </a:r>
            <a:r>
              <a:rPr lang="pl-PL" sz="2400" b="1" dirty="0" smtClean="0"/>
              <a:t> </a:t>
            </a:r>
            <a:r>
              <a:rPr lang="pl-PL" sz="2400" b="1" dirty="0" err="1" smtClean="0"/>
              <a:t>widening</a:t>
            </a:r>
            <a:r>
              <a:rPr lang="pl-PL" sz="2400" b="1" dirty="0" smtClean="0"/>
              <a:t> </a:t>
            </a:r>
            <a:r>
              <a:rPr lang="pl-PL" sz="2400" b="1" dirty="0" err="1" smtClean="0"/>
              <a:t>scope</a:t>
            </a:r>
            <a:r>
              <a:rPr lang="pl-PL" sz="2400" b="1" dirty="0" smtClean="0"/>
              <a:t> of popular </a:t>
            </a:r>
            <a:r>
              <a:rPr lang="pl-PL" sz="2400" b="1" dirty="0" err="1" smtClean="0"/>
              <a:t>participation</a:t>
            </a:r>
            <a:r>
              <a:rPr lang="pl-PL" sz="2400" b="1" dirty="0" smtClean="0"/>
              <a:t> </a:t>
            </a:r>
            <a:r>
              <a:rPr lang="pl-PL" sz="2400" dirty="0" err="1" smtClean="0"/>
              <a:t>in</a:t>
            </a:r>
            <a:r>
              <a:rPr lang="pl-PL" sz="2400" dirty="0" smtClean="0"/>
              <a:t> </a:t>
            </a:r>
            <a:r>
              <a:rPr lang="pl-PL" sz="2400" dirty="0" err="1" smtClean="0"/>
              <a:t>democratic</a:t>
            </a:r>
            <a:r>
              <a:rPr lang="pl-PL" sz="2400" dirty="0" smtClean="0"/>
              <a:t> </a:t>
            </a:r>
            <a:r>
              <a:rPr lang="pl-PL" sz="2400" dirty="0" err="1" smtClean="0"/>
              <a:t>process</a:t>
            </a:r>
            <a:endParaRPr lang="pl-PL" sz="2400" dirty="0" smtClean="0"/>
          </a:p>
          <a:p>
            <a:pPr marL="179388" lvl="5" indent="0">
              <a:buFontTx/>
              <a:buChar char="-"/>
            </a:pPr>
            <a:r>
              <a:rPr lang="pl-PL" sz="2400" dirty="0" smtClean="0"/>
              <a:t> </a:t>
            </a:r>
            <a:r>
              <a:rPr lang="pl-PL" sz="2400" b="1" dirty="0" err="1" smtClean="0"/>
              <a:t>widens</a:t>
            </a:r>
            <a:r>
              <a:rPr lang="pl-PL" sz="2400" b="1" dirty="0" smtClean="0"/>
              <a:t> </a:t>
            </a:r>
            <a:r>
              <a:rPr lang="pl-PL" sz="2400" b="1" dirty="0" err="1" smtClean="0"/>
              <a:t>liberty</a:t>
            </a:r>
            <a:r>
              <a:rPr lang="pl-PL" sz="2400" b="1" dirty="0" smtClean="0"/>
              <a:t> </a:t>
            </a:r>
            <a:r>
              <a:rPr lang="pl-PL" sz="2400" dirty="0" smtClean="0"/>
              <a:t>and </a:t>
            </a:r>
            <a:r>
              <a:rPr lang="pl-PL" sz="2400" dirty="0" err="1" smtClean="0"/>
              <a:t>fosters</a:t>
            </a:r>
            <a:r>
              <a:rPr lang="pl-PL" sz="2400" dirty="0" smtClean="0"/>
              <a:t> </a:t>
            </a:r>
            <a:r>
              <a:rPr lang="pl-PL" sz="2400" dirty="0" err="1" smtClean="0"/>
              <a:t>personal</a:t>
            </a:r>
            <a:r>
              <a:rPr lang="pl-PL" sz="2400" dirty="0" smtClean="0"/>
              <a:t> growth – development of </a:t>
            </a:r>
            <a:r>
              <a:rPr lang="pl-PL" sz="2400" dirty="0" err="1" smtClean="0"/>
              <a:t>individual</a:t>
            </a:r>
            <a:r>
              <a:rPr lang="pl-PL" sz="2400" dirty="0" smtClean="0"/>
              <a:t> and community</a:t>
            </a:r>
          </a:p>
          <a:p>
            <a:pPr marL="179388" lvl="5" indent="0">
              <a:buFontTx/>
              <a:buChar char="-"/>
            </a:pPr>
            <a:r>
              <a:rPr lang="pl-PL" sz="2400" dirty="0" smtClean="0"/>
              <a:t> </a:t>
            </a:r>
            <a:r>
              <a:rPr lang="pl-PL" sz="2400" dirty="0" err="1" smtClean="0"/>
              <a:t>based</a:t>
            </a:r>
            <a:r>
              <a:rPr lang="pl-PL" sz="2400" dirty="0" smtClean="0"/>
              <a:t> on </a:t>
            </a:r>
            <a:r>
              <a:rPr lang="pl-PL" sz="2400" b="1" dirty="0" err="1" smtClean="0"/>
              <a:t>the</a:t>
            </a:r>
            <a:r>
              <a:rPr lang="pl-PL" sz="2400" b="1" dirty="0" smtClean="0"/>
              <a:t> </a:t>
            </a:r>
            <a:r>
              <a:rPr lang="pl-PL" sz="2400" b="1" dirty="0" err="1" smtClean="0"/>
              <a:t>theory</a:t>
            </a:r>
            <a:r>
              <a:rPr lang="pl-PL" sz="2400" b="1" dirty="0" smtClean="0"/>
              <a:t> by </a:t>
            </a:r>
            <a:r>
              <a:rPr lang="pl-PL" sz="2400" b="1" dirty="0" err="1" smtClean="0"/>
              <a:t>Jean-Jaques</a:t>
            </a:r>
            <a:r>
              <a:rPr lang="pl-PL" sz="2400" b="1" dirty="0" smtClean="0"/>
              <a:t> Rousseau </a:t>
            </a:r>
            <a:r>
              <a:rPr lang="pl-PL" sz="2400" dirty="0" smtClean="0"/>
              <a:t>(1712-1778)</a:t>
            </a:r>
          </a:p>
          <a:p>
            <a:pPr marL="179388" lvl="5" indent="0">
              <a:buFontTx/>
              <a:buChar char="-"/>
            </a:pPr>
            <a:r>
              <a:rPr lang="pl-PL" sz="2400" dirty="0" smtClean="0"/>
              <a:t> one </a:t>
            </a:r>
            <a:r>
              <a:rPr lang="pl-PL" sz="2400" dirty="0" err="1" smtClean="0"/>
              <a:t>can</a:t>
            </a:r>
            <a:r>
              <a:rPr lang="pl-PL" sz="2400" dirty="0" smtClean="0"/>
              <a:t> </a:t>
            </a:r>
            <a:r>
              <a:rPr lang="pl-PL" sz="2400" dirty="0" err="1" smtClean="0"/>
              <a:t>achieve</a:t>
            </a:r>
            <a:r>
              <a:rPr lang="pl-PL" sz="2400" dirty="0" smtClean="0"/>
              <a:t> </a:t>
            </a:r>
            <a:r>
              <a:rPr lang="pl-PL" sz="2400" dirty="0" err="1" smtClean="0"/>
              <a:t>freedom</a:t>
            </a:r>
            <a:r>
              <a:rPr lang="pl-PL" sz="2400" dirty="0" smtClean="0"/>
              <a:t> and </a:t>
            </a:r>
            <a:r>
              <a:rPr lang="pl-PL" sz="2400" dirty="0" err="1" smtClean="0"/>
              <a:t>autonomy</a:t>
            </a:r>
            <a:r>
              <a:rPr lang="pl-PL" sz="2400" dirty="0" smtClean="0"/>
              <a:t> </a:t>
            </a:r>
            <a:r>
              <a:rPr lang="pl-PL" sz="2400" dirty="0" err="1" smtClean="0"/>
              <a:t>through</a:t>
            </a:r>
            <a:r>
              <a:rPr lang="pl-PL" sz="2400" dirty="0" smtClean="0"/>
              <a:t> </a:t>
            </a:r>
            <a:r>
              <a:rPr lang="pl-PL" sz="2400" dirty="0" err="1" smtClean="0"/>
              <a:t>participation</a:t>
            </a:r>
            <a:r>
              <a:rPr lang="pl-PL" sz="2400" dirty="0" smtClean="0"/>
              <a:t> </a:t>
            </a:r>
            <a:r>
              <a:rPr lang="pl-PL" sz="2400" dirty="0" err="1" smtClean="0"/>
              <a:t>in</a:t>
            </a:r>
            <a:r>
              <a:rPr lang="pl-PL" sz="2400" dirty="0" smtClean="0"/>
              <a:t> </a:t>
            </a:r>
            <a:r>
              <a:rPr lang="pl-PL" sz="2400" dirty="0" err="1" smtClean="0"/>
              <a:t>the</a:t>
            </a:r>
            <a:r>
              <a:rPr lang="pl-PL" sz="2400" dirty="0" smtClean="0"/>
              <a:t> life of community</a:t>
            </a:r>
          </a:p>
          <a:p>
            <a:pPr marL="179388" lvl="5" indent="0">
              <a:buFontTx/>
              <a:buChar char="-"/>
            </a:pPr>
            <a:r>
              <a:rPr lang="pl-PL" sz="2400" dirty="0" smtClean="0"/>
              <a:t> </a:t>
            </a:r>
            <a:r>
              <a:rPr lang="pl-PL" sz="2400" dirty="0" err="1" smtClean="0"/>
              <a:t>freedom=obedience</a:t>
            </a:r>
            <a:r>
              <a:rPr lang="pl-PL" sz="2400" dirty="0" smtClean="0"/>
              <a:t> to </a:t>
            </a:r>
            <a:r>
              <a:rPr lang="pl-PL" sz="2400" b="1" dirty="0" smtClean="0"/>
              <a:t>general will </a:t>
            </a:r>
            <a:r>
              <a:rPr lang="pl-PL" sz="2400" dirty="0" smtClean="0"/>
              <a:t>(</a:t>
            </a:r>
            <a:r>
              <a:rPr lang="pl-PL" sz="2400" dirty="0" err="1" smtClean="0"/>
              <a:t>genuine</a:t>
            </a:r>
            <a:r>
              <a:rPr lang="pl-PL" sz="2400" dirty="0" smtClean="0"/>
              <a:t> </a:t>
            </a:r>
            <a:r>
              <a:rPr lang="pl-PL" sz="2400" dirty="0" err="1" smtClean="0"/>
              <a:t>interests</a:t>
            </a:r>
            <a:r>
              <a:rPr lang="pl-PL" sz="2400" dirty="0" smtClean="0"/>
              <a:t> of a </a:t>
            </a:r>
            <a:r>
              <a:rPr lang="pl-PL" sz="2400" dirty="0" err="1" smtClean="0"/>
              <a:t>collective</a:t>
            </a:r>
            <a:r>
              <a:rPr lang="pl-PL" sz="2400" dirty="0" smtClean="0"/>
              <a:t> body – </a:t>
            </a:r>
            <a:r>
              <a:rPr lang="pl-PL" sz="2400" dirty="0" err="1" smtClean="0"/>
              <a:t>the</a:t>
            </a:r>
            <a:r>
              <a:rPr lang="pl-PL" sz="2400" dirty="0" smtClean="0"/>
              <a:t> </a:t>
            </a:r>
            <a:r>
              <a:rPr lang="pl-PL" sz="2400" dirty="0" err="1" smtClean="0"/>
              <a:t>common</a:t>
            </a:r>
            <a:r>
              <a:rPr lang="pl-PL" sz="2400" dirty="0" smtClean="0"/>
              <a:t> </a:t>
            </a:r>
            <a:r>
              <a:rPr lang="pl-PL" sz="2400" dirty="0" err="1" smtClean="0"/>
              <a:t>good</a:t>
            </a:r>
            <a:r>
              <a:rPr lang="pl-PL" sz="2400" dirty="0" smtClean="0"/>
              <a:t>)</a:t>
            </a:r>
          </a:p>
          <a:p>
            <a:pPr marL="179388" lvl="5" indent="0">
              <a:buFontTx/>
              <a:buChar char="-"/>
            </a:pPr>
            <a:r>
              <a:rPr lang="pl-PL" sz="2400" dirty="0" smtClean="0"/>
              <a:t> </a:t>
            </a:r>
            <a:r>
              <a:rPr lang="pl-PL" sz="2400" b="1" dirty="0" smtClean="0"/>
              <a:t>„</a:t>
            </a:r>
            <a:r>
              <a:rPr lang="pl-PL" sz="2400" b="1" dirty="0" err="1" smtClean="0"/>
              <a:t>participatory</a:t>
            </a:r>
            <a:r>
              <a:rPr lang="pl-PL" sz="2400" b="1" dirty="0" smtClean="0"/>
              <a:t> </a:t>
            </a:r>
            <a:r>
              <a:rPr lang="pl-PL" sz="2400" b="1" dirty="0" err="1" smtClean="0"/>
              <a:t>society</a:t>
            </a:r>
            <a:r>
              <a:rPr lang="pl-PL" sz="2400" b="1" dirty="0" smtClean="0"/>
              <a:t>” </a:t>
            </a:r>
            <a:r>
              <a:rPr lang="pl-PL" sz="2400" dirty="0" smtClean="0"/>
              <a:t>– one </a:t>
            </a:r>
            <a:r>
              <a:rPr lang="pl-PL" sz="2400" dirty="0" err="1" smtClean="0"/>
              <a:t>can</a:t>
            </a:r>
            <a:r>
              <a:rPr lang="pl-PL" sz="2400" dirty="0" smtClean="0"/>
              <a:t> </a:t>
            </a:r>
            <a:r>
              <a:rPr lang="pl-PL" sz="2400" dirty="0" err="1" smtClean="0"/>
              <a:t>achieve</a:t>
            </a:r>
            <a:r>
              <a:rPr lang="pl-PL" sz="2400" dirty="0" smtClean="0"/>
              <a:t> </a:t>
            </a:r>
            <a:r>
              <a:rPr lang="pl-PL" sz="2400" dirty="0" err="1" smtClean="0"/>
              <a:t>self-development</a:t>
            </a:r>
            <a:r>
              <a:rPr lang="pl-PL" sz="2400" dirty="0" smtClean="0"/>
              <a:t> by </a:t>
            </a:r>
            <a:r>
              <a:rPr lang="pl-PL" sz="2400" dirty="0" err="1" smtClean="0"/>
              <a:t>participating</a:t>
            </a:r>
            <a:r>
              <a:rPr lang="pl-PL" sz="2400" dirty="0" smtClean="0"/>
              <a:t> </a:t>
            </a:r>
            <a:r>
              <a:rPr lang="pl-PL" sz="2400" dirty="0" err="1" smtClean="0"/>
              <a:t>in</a:t>
            </a:r>
            <a:r>
              <a:rPr lang="pl-PL" sz="2400" dirty="0" smtClean="0"/>
              <a:t> </a:t>
            </a:r>
            <a:r>
              <a:rPr lang="pl-PL" sz="2400" dirty="0" err="1" smtClean="0"/>
              <a:t>the</a:t>
            </a:r>
            <a:r>
              <a:rPr lang="pl-PL" sz="2400" dirty="0" smtClean="0"/>
              <a:t> </a:t>
            </a:r>
            <a:r>
              <a:rPr lang="pl-PL" sz="2400" dirty="0" err="1" smtClean="0"/>
              <a:t>decisions</a:t>
            </a:r>
            <a:r>
              <a:rPr lang="pl-PL" sz="2400" dirty="0" smtClean="0"/>
              <a:t> </a:t>
            </a:r>
            <a:r>
              <a:rPr lang="pl-PL" sz="2400" dirty="0" err="1" smtClean="0"/>
              <a:t>that</a:t>
            </a:r>
            <a:r>
              <a:rPr lang="pl-PL" sz="2400" dirty="0" smtClean="0"/>
              <a:t> </a:t>
            </a:r>
            <a:r>
              <a:rPr lang="pl-PL" sz="2400" dirty="0" err="1" smtClean="0"/>
              <a:t>shape</a:t>
            </a:r>
            <a:r>
              <a:rPr lang="pl-PL" sz="2400" dirty="0" smtClean="0"/>
              <a:t> </a:t>
            </a:r>
            <a:r>
              <a:rPr lang="pl-PL" sz="2400" dirty="0" err="1" smtClean="0"/>
              <a:t>his.her</a:t>
            </a:r>
            <a:r>
              <a:rPr lang="pl-PL" sz="2400" dirty="0" smtClean="0"/>
              <a:t> life – </a:t>
            </a:r>
            <a:r>
              <a:rPr lang="pl-PL" sz="2400" dirty="0" err="1" smtClean="0"/>
              <a:t>opennes</a:t>
            </a:r>
            <a:r>
              <a:rPr lang="pl-PL" sz="2400" dirty="0" smtClean="0"/>
              <a:t>, </a:t>
            </a:r>
            <a:r>
              <a:rPr lang="pl-PL" sz="2400" dirty="0" err="1" smtClean="0"/>
              <a:t>accountability</a:t>
            </a:r>
            <a:r>
              <a:rPr lang="pl-PL" sz="2400" dirty="0" smtClean="0"/>
              <a:t> and </a:t>
            </a:r>
            <a:r>
              <a:rPr lang="pl-PL" sz="2400" dirty="0" err="1" smtClean="0"/>
              <a:t>decentralization</a:t>
            </a:r>
            <a:r>
              <a:rPr lang="pl-PL" sz="2400" dirty="0" smtClean="0"/>
              <a:t> – </a:t>
            </a:r>
            <a:r>
              <a:rPr lang="pl-PL" sz="2400" b="1" dirty="0" err="1" smtClean="0"/>
              <a:t>grass-roots</a:t>
            </a:r>
            <a:r>
              <a:rPr lang="pl-PL" sz="2400" b="1" dirty="0" smtClean="0"/>
              <a:t> </a:t>
            </a:r>
            <a:r>
              <a:rPr lang="pl-PL" sz="2400" b="1" dirty="0" err="1" smtClean="0"/>
              <a:t>democracy</a:t>
            </a:r>
            <a:r>
              <a:rPr lang="pl-PL" sz="2400" b="1" dirty="0" smtClean="0"/>
              <a:t> (New </a:t>
            </a:r>
            <a:r>
              <a:rPr lang="pl-PL" sz="2400" b="1" dirty="0" err="1" smtClean="0"/>
              <a:t>Left</a:t>
            </a:r>
            <a:r>
              <a:rPr lang="pl-PL" sz="2400" b="1" dirty="0" smtClean="0"/>
              <a:t> </a:t>
            </a:r>
            <a:r>
              <a:rPr lang="pl-PL" sz="2400" b="1" dirty="0" err="1" smtClean="0"/>
              <a:t>thinkers</a:t>
            </a:r>
            <a:r>
              <a:rPr lang="pl-PL" sz="2400" b="1" dirty="0" smtClean="0"/>
              <a:t>)</a:t>
            </a:r>
          </a:p>
          <a:p>
            <a:pPr marL="179388" lvl="5" indent="0">
              <a:buFontTx/>
              <a:buChar char="-"/>
            </a:pPr>
            <a:r>
              <a:rPr lang="pl-PL" sz="2400" b="1" dirty="0" smtClean="0"/>
              <a:t>  </a:t>
            </a:r>
            <a:r>
              <a:rPr lang="pl-PL" sz="2400" b="1" dirty="0" err="1" smtClean="0"/>
              <a:t>However</a:t>
            </a:r>
            <a:r>
              <a:rPr lang="pl-PL" sz="2400" b="1" dirty="0" smtClean="0"/>
              <a:t> Rousseau was </a:t>
            </a:r>
            <a:r>
              <a:rPr lang="pl-PL" sz="2400" b="1" dirty="0" err="1" smtClean="0"/>
              <a:t>criticized</a:t>
            </a:r>
            <a:r>
              <a:rPr lang="pl-PL" sz="2400" b="1" dirty="0" smtClean="0"/>
              <a:t> for </a:t>
            </a:r>
            <a:r>
              <a:rPr lang="pl-PL" sz="2400" b="1" dirty="0" err="1" smtClean="0"/>
              <a:t>distinguishing</a:t>
            </a:r>
            <a:r>
              <a:rPr lang="pl-PL" sz="2400" b="1" dirty="0" smtClean="0"/>
              <a:t> </a:t>
            </a:r>
            <a:r>
              <a:rPr lang="pl-PL" sz="2400" b="1" dirty="0" err="1" smtClean="0"/>
              <a:t>between</a:t>
            </a:r>
            <a:r>
              <a:rPr lang="pl-PL" sz="2400" b="1" dirty="0" smtClean="0"/>
              <a:t> „</a:t>
            </a:r>
            <a:r>
              <a:rPr lang="pl-PL" sz="2400" b="1" dirty="0" err="1" smtClean="0"/>
              <a:t>true</a:t>
            </a:r>
            <a:r>
              <a:rPr lang="pl-PL" sz="2400" b="1" dirty="0" smtClean="0"/>
              <a:t> will” and „</a:t>
            </a:r>
            <a:r>
              <a:rPr lang="pl-PL" sz="2400" b="1" dirty="0" err="1" smtClean="0"/>
              <a:t>subjective</a:t>
            </a:r>
            <a:r>
              <a:rPr lang="pl-PL" sz="2400" b="1" dirty="0" smtClean="0"/>
              <a:t> will” of </a:t>
            </a:r>
            <a:r>
              <a:rPr lang="pl-PL" sz="2400" b="1" dirty="0" err="1" smtClean="0"/>
              <a:t>citizens</a:t>
            </a:r>
            <a:r>
              <a:rPr lang="pl-PL" sz="2400" b="1" dirty="0" smtClean="0"/>
              <a:t> so </a:t>
            </a:r>
            <a:r>
              <a:rPr lang="pl-PL" sz="2400" b="1" dirty="0" err="1" smtClean="0"/>
              <a:t>it</a:t>
            </a:r>
            <a:r>
              <a:rPr lang="pl-PL" sz="2400" b="1" dirty="0" smtClean="0"/>
              <a:t> </a:t>
            </a:r>
            <a:r>
              <a:rPr lang="pl-PL" sz="2400" b="1" dirty="0" err="1" smtClean="0"/>
              <a:t>creates</a:t>
            </a:r>
            <a:r>
              <a:rPr lang="pl-PL" sz="2400" b="1" dirty="0" smtClean="0"/>
              <a:t> </a:t>
            </a:r>
            <a:r>
              <a:rPr lang="pl-PL" sz="2400" b="1" dirty="0" err="1" smtClean="0"/>
              <a:t>space</a:t>
            </a:r>
            <a:r>
              <a:rPr lang="pl-PL" sz="2400" b="1" dirty="0" smtClean="0"/>
              <a:t> for </a:t>
            </a:r>
            <a:r>
              <a:rPr lang="pl-PL" sz="2400" b="1" dirty="0" err="1" smtClean="0"/>
              <a:t>imposing</a:t>
            </a:r>
            <a:r>
              <a:rPr lang="pl-PL" sz="2400" b="1" dirty="0" smtClean="0"/>
              <a:t> </a:t>
            </a:r>
            <a:r>
              <a:rPr lang="pl-PL" sz="2400" b="1" dirty="0" err="1" smtClean="0"/>
              <a:t>it</a:t>
            </a:r>
            <a:r>
              <a:rPr lang="pl-PL" sz="2400" b="1" dirty="0" smtClean="0"/>
              <a:t> </a:t>
            </a:r>
            <a:r>
              <a:rPr lang="pl-PL" sz="2400" b="1" dirty="0" err="1" smtClean="0"/>
              <a:t>from</a:t>
            </a:r>
            <a:r>
              <a:rPr lang="pl-PL" sz="2400" b="1" dirty="0" smtClean="0"/>
              <a:t> </a:t>
            </a:r>
            <a:r>
              <a:rPr lang="pl-PL" sz="2400" b="1" dirty="0" err="1" smtClean="0"/>
              <a:t>above</a:t>
            </a:r>
            <a:r>
              <a:rPr lang="pl-PL" sz="2400" b="1" dirty="0" smtClean="0"/>
              <a:t> (</a:t>
            </a:r>
            <a:r>
              <a:rPr lang="pl-PL" sz="2400" b="1" dirty="0" err="1" smtClean="0"/>
              <a:t>dictator</a:t>
            </a:r>
            <a:r>
              <a:rPr lang="pl-PL" sz="2400" b="1" dirty="0" smtClean="0"/>
              <a:t>).</a:t>
            </a:r>
          </a:p>
          <a:p>
            <a:pPr marL="179388" lvl="5" indent="0">
              <a:buFontTx/>
              <a:buChar char="-"/>
            </a:pPr>
            <a:r>
              <a:rPr lang="pl-PL" sz="2400" dirty="0" smtClean="0"/>
              <a:t> </a:t>
            </a:r>
            <a:r>
              <a:rPr lang="pl-PL" sz="2400" dirty="0" err="1" smtClean="0"/>
              <a:t>Deliberative</a:t>
            </a:r>
            <a:r>
              <a:rPr lang="pl-PL" sz="2400" dirty="0" smtClean="0"/>
              <a:t> (</a:t>
            </a:r>
            <a:r>
              <a:rPr lang="pl-PL" sz="2400" dirty="0" err="1" smtClean="0"/>
              <a:t>parliamentary</a:t>
            </a:r>
            <a:r>
              <a:rPr lang="pl-PL" sz="2400" dirty="0" smtClean="0"/>
              <a:t>) </a:t>
            </a:r>
            <a:r>
              <a:rPr lang="pl-PL" sz="2400" dirty="0" err="1" smtClean="0"/>
              <a:t>democracy</a:t>
            </a:r>
            <a:r>
              <a:rPr lang="pl-PL" sz="2400" dirty="0" smtClean="0"/>
              <a:t> – </a:t>
            </a:r>
            <a:r>
              <a:rPr lang="pl-PL" sz="2400" dirty="0" err="1" smtClean="0"/>
              <a:t>milder</a:t>
            </a:r>
            <a:r>
              <a:rPr lang="pl-PL" sz="2400" dirty="0" smtClean="0"/>
              <a:t> </a:t>
            </a:r>
            <a:r>
              <a:rPr lang="pl-PL" sz="2400" dirty="0" err="1" smtClean="0"/>
              <a:t>version</a:t>
            </a:r>
            <a:r>
              <a:rPr lang="pl-PL" sz="2400" dirty="0" smtClean="0"/>
              <a:t> – John Stuart Mill – </a:t>
            </a:r>
            <a:r>
              <a:rPr lang="pl-PL" sz="2400" dirty="0" err="1" smtClean="0"/>
              <a:t>democracy</a:t>
            </a:r>
            <a:r>
              <a:rPr lang="pl-PL" sz="2400" dirty="0" smtClean="0"/>
              <a:t> as an </a:t>
            </a:r>
            <a:r>
              <a:rPr lang="pl-PL" sz="2400" dirty="0" err="1" smtClean="0"/>
              <a:t>educational</a:t>
            </a:r>
            <a:r>
              <a:rPr lang="pl-PL" sz="2400" dirty="0" smtClean="0"/>
              <a:t> </a:t>
            </a:r>
            <a:r>
              <a:rPr lang="pl-PL" sz="2400" dirty="0" err="1" smtClean="0"/>
              <a:t>experience</a:t>
            </a:r>
            <a:r>
              <a:rPr lang="pl-PL" sz="2400" dirty="0" smtClean="0"/>
              <a:t> for </a:t>
            </a:r>
            <a:r>
              <a:rPr lang="pl-PL" sz="2400" dirty="0" err="1" smtClean="0"/>
              <a:t>individuals</a:t>
            </a:r>
            <a:endParaRPr lang="pl-PL" sz="2400" dirty="0"/>
          </a:p>
          <a:p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3110683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err="1" smtClean="0"/>
              <a:t>Models</a:t>
            </a:r>
            <a:r>
              <a:rPr lang="pl-PL" b="1" dirty="0" smtClean="0"/>
              <a:t> of </a:t>
            </a:r>
            <a:r>
              <a:rPr lang="pl-PL" b="1" dirty="0" err="1" smtClean="0"/>
              <a:t>democracy</a:t>
            </a:r>
            <a:r>
              <a:rPr lang="pl-PL" b="1" dirty="0" smtClean="0"/>
              <a:t> 4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b="1" dirty="0" err="1" smtClean="0"/>
              <a:t>People’s</a:t>
            </a:r>
            <a:r>
              <a:rPr lang="pl-PL" b="1" dirty="0" smtClean="0"/>
              <a:t> </a:t>
            </a:r>
            <a:r>
              <a:rPr lang="pl-PL" b="1" dirty="0" err="1" smtClean="0"/>
              <a:t>democracy</a:t>
            </a:r>
            <a:endParaRPr lang="pl-PL" b="1" dirty="0" smtClean="0"/>
          </a:p>
          <a:p>
            <a:r>
              <a:rPr lang="pl-PL" dirty="0" err="1" smtClean="0"/>
              <a:t>Invented</a:t>
            </a:r>
            <a:r>
              <a:rPr lang="pl-PL" dirty="0" smtClean="0"/>
              <a:t> </a:t>
            </a:r>
            <a:r>
              <a:rPr lang="pl-PL" dirty="0" err="1" smtClean="0"/>
              <a:t>in</a:t>
            </a:r>
            <a:r>
              <a:rPr lang="pl-PL" dirty="0" smtClean="0"/>
              <a:t>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orthodox</a:t>
            </a:r>
            <a:r>
              <a:rPr lang="pl-PL" dirty="0" smtClean="0"/>
              <a:t> </a:t>
            </a:r>
            <a:r>
              <a:rPr lang="pl-PL" dirty="0" err="1" smtClean="0"/>
              <a:t>communist</a:t>
            </a:r>
            <a:r>
              <a:rPr lang="pl-PL" dirty="0" smtClean="0"/>
              <a:t> </a:t>
            </a:r>
            <a:r>
              <a:rPr lang="pl-PL" dirty="0" err="1" smtClean="0"/>
              <a:t>regimes</a:t>
            </a:r>
            <a:r>
              <a:rPr lang="pl-PL" dirty="0" smtClean="0"/>
              <a:t> – </a:t>
            </a:r>
            <a:r>
              <a:rPr lang="pl-PL" dirty="0" err="1" smtClean="0"/>
              <a:t>immitating</a:t>
            </a:r>
            <a:r>
              <a:rPr lang="pl-PL" dirty="0" smtClean="0"/>
              <a:t>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Soviet</a:t>
            </a:r>
            <a:r>
              <a:rPr lang="pl-PL" dirty="0" smtClean="0"/>
              <a:t> model</a:t>
            </a:r>
          </a:p>
          <a:p>
            <a:r>
              <a:rPr lang="pl-PL" b="1" dirty="0" err="1" smtClean="0"/>
              <a:t>Rejection</a:t>
            </a:r>
            <a:r>
              <a:rPr lang="pl-PL" b="1" dirty="0" smtClean="0"/>
              <a:t> of </a:t>
            </a:r>
            <a:r>
              <a:rPr lang="pl-PL" b="1" dirty="0" err="1" smtClean="0"/>
              <a:t>liberal</a:t>
            </a:r>
            <a:r>
              <a:rPr lang="pl-PL" b="1" dirty="0" smtClean="0"/>
              <a:t> </a:t>
            </a:r>
            <a:r>
              <a:rPr lang="pl-PL" b="1" dirty="0" err="1" smtClean="0"/>
              <a:t>models</a:t>
            </a:r>
            <a:r>
              <a:rPr lang="pl-PL" b="1" dirty="0" smtClean="0"/>
              <a:t> </a:t>
            </a:r>
            <a:r>
              <a:rPr lang="pl-PL" dirty="0" smtClean="0"/>
              <a:t>of (</a:t>
            </a:r>
            <a:r>
              <a:rPr lang="pl-PL" dirty="0" err="1" smtClean="0"/>
              <a:t>parliamentary</a:t>
            </a:r>
            <a:r>
              <a:rPr lang="pl-PL" dirty="0" smtClean="0"/>
              <a:t>) </a:t>
            </a:r>
            <a:r>
              <a:rPr lang="pl-PL" dirty="0" err="1" smtClean="0"/>
              <a:t>democracy</a:t>
            </a:r>
            <a:endParaRPr lang="pl-PL" dirty="0" smtClean="0"/>
          </a:p>
          <a:p>
            <a:r>
              <a:rPr lang="pl-PL" dirty="0" smtClean="0"/>
              <a:t>Was </a:t>
            </a:r>
            <a:r>
              <a:rPr lang="pl-PL" dirty="0" err="1" smtClean="0"/>
              <a:t>based</a:t>
            </a:r>
            <a:r>
              <a:rPr lang="pl-PL" dirty="0" smtClean="0"/>
              <a:t> upon  </a:t>
            </a:r>
            <a:r>
              <a:rPr lang="pl-PL" dirty="0" err="1" smtClean="0"/>
              <a:t>social</a:t>
            </a:r>
            <a:r>
              <a:rPr lang="pl-PL" dirty="0" smtClean="0"/>
              <a:t> </a:t>
            </a:r>
            <a:r>
              <a:rPr lang="pl-PL" dirty="0" err="1" smtClean="0"/>
              <a:t>equality</a:t>
            </a:r>
            <a:r>
              <a:rPr lang="pl-PL" dirty="0" smtClean="0"/>
              <a:t> </a:t>
            </a:r>
            <a:r>
              <a:rPr lang="pl-PL" dirty="0" err="1" smtClean="0"/>
              <a:t>achieved</a:t>
            </a:r>
            <a:r>
              <a:rPr lang="pl-PL" dirty="0" smtClean="0"/>
              <a:t> </a:t>
            </a:r>
            <a:r>
              <a:rPr lang="pl-PL" dirty="0" err="1" smtClean="0"/>
              <a:t>through</a:t>
            </a:r>
            <a:r>
              <a:rPr lang="pl-PL" dirty="0" smtClean="0"/>
              <a:t> </a:t>
            </a:r>
            <a:r>
              <a:rPr lang="pl-PL" dirty="0" err="1" smtClean="0"/>
              <a:t>common</a:t>
            </a:r>
            <a:r>
              <a:rPr lang="pl-PL" dirty="0" smtClean="0"/>
              <a:t> </a:t>
            </a:r>
            <a:r>
              <a:rPr lang="pl-PL" dirty="0" err="1" smtClean="0"/>
              <a:t>ownership</a:t>
            </a:r>
            <a:endParaRPr lang="pl-PL" dirty="0" smtClean="0"/>
          </a:p>
          <a:p>
            <a:r>
              <a:rPr lang="pl-PL" b="1" dirty="0" smtClean="0"/>
              <a:t>Marx – </a:t>
            </a:r>
            <a:r>
              <a:rPr lang="pl-PL" b="1" dirty="0" err="1" smtClean="0"/>
              <a:t>proletarian</a:t>
            </a:r>
            <a:r>
              <a:rPr lang="pl-PL" b="1" dirty="0" smtClean="0"/>
              <a:t> </a:t>
            </a:r>
            <a:r>
              <a:rPr lang="pl-PL" b="1" dirty="0" err="1" smtClean="0"/>
              <a:t>revolution</a:t>
            </a:r>
            <a:r>
              <a:rPr lang="pl-PL" b="1" dirty="0" smtClean="0"/>
              <a:t> </a:t>
            </a:r>
            <a:r>
              <a:rPr lang="pl-PL" dirty="0" smtClean="0"/>
              <a:t>will </a:t>
            </a:r>
            <a:r>
              <a:rPr lang="pl-PL" dirty="0" err="1" smtClean="0"/>
              <a:t>overthrown</a:t>
            </a:r>
            <a:r>
              <a:rPr lang="pl-PL" dirty="0" smtClean="0"/>
              <a:t> </a:t>
            </a:r>
            <a:r>
              <a:rPr lang="pl-PL" dirty="0" err="1" smtClean="0"/>
              <a:t>capitalist</a:t>
            </a:r>
            <a:r>
              <a:rPr lang="pl-PL" dirty="0" smtClean="0"/>
              <a:t> </a:t>
            </a:r>
            <a:r>
              <a:rPr lang="pl-PL" dirty="0" err="1" smtClean="0"/>
              <a:t>democracy</a:t>
            </a:r>
            <a:r>
              <a:rPr lang="pl-PL" dirty="0" smtClean="0"/>
              <a:t>, </a:t>
            </a:r>
            <a:r>
              <a:rPr lang="pl-PL" dirty="0" err="1" smtClean="0"/>
              <a:t>establish</a:t>
            </a:r>
            <a:r>
              <a:rPr lang="pl-PL" dirty="0" smtClean="0"/>
              <a:t> „</a:t>
            </a:r>
            <a:r>
              <a:rPr lang="pl-PL" dirty="0" err="1" smtClean="0"/>
              <a:t>proletarian</a:t>
            </a:r>
            <a:r>
              <a:rPr lang="pl-PL" dirty="0" smtClean="0"/>
              <a:t> </a:t>
            </a:r>
            <a:r>
              <a:rPr lang="pl-PL" dirty="0" err="1" smtClean="0"/>
              <a:t>dictatorship</a:t>
            </a:r>
            <a:r>
              <a:rPr lang="pl-PL" dirty="0" smtClean="0"/>
              <a:t>” and „</a:t>
            </a:r>
            <a:r>
              <a:rPr lang="pl-PL" dirty="0" err="1" smtClean="0"/>
              <a:t>proletarian</a:t>
            </a:r>
            <a:r>
              <a:rPr lang="pl-PL" dirty="0" smtClean="0"/>
              <a:t> </a:t>
            </a:r>
            <a:r>
              <a:rPr lang="pl-PL" dirty="0" err="1" smtClean="0"/>
              <a:t>democracy</a:t>
            </a:r>
            <a:r>
              <a:rPr lang="pl-PL" dirty="0" smtClean="0"/>
              <a:t>”</a:t>
            </a:r>
          </a:p>
          <a:p>
            <a:r>
              <a:rPr lang="pl-PL" dirty="0" err="1" smtClean="0"/>
              <a:t>Then</a:t>
            </a:r>
            <a:r>
              <a:rPr lang="pl-PL" dirty="0" smtClean="0"/>
              <a:t> </a:t>
            </a:r>
            <a:r>
              <a:rPr lang="pl-PL" dirty="0" err="1" smtClean="0"/>
              <a:t>the</a:t>
            </a:r>
            <a:r>
              <a:rPr lang="pl-PL" dirty="0" smtClean="0"/>
              <a:t> state will „</a:t>
            </a:r>
            <a:r>
              <a:rPr lang="pl-PL" dirty="0" err="1" smtClean="0"/>
              <a:t>wither</a:t>
            </a:r>
            <a:r>
              <a:rPr lang="pl-PL" dirty="0" smtClean="0"/>
              <a:t> </a:t>
            </a:r>
            <a:r>
              <a:rPr lang="pl-PL" dirty="0" err="1" smtClean="0"/>
              <a:t>away</a:t>
            </a:r>
            <a:r>
              <a:rPr lang="pl-PL" dirty="0" smtClean="0"/>
              <a:t>” </a:t>
            </a:r>
            <a:r>
              <a:rPr lang="pl-PL" dirty="0" err="1" smtClean="0"/>
              <a:t>in</a:t>
            </a:r>
            <a:r>
              <a:rPr lang="pl-PL" dirty="0" smtClean="0"/>
              <a:t> </a:t>
            </a:r>
            <a:r>
              <a:rPr lang="pl-PL" dirty="0" err="1" smtClean="0"/>
              <a:t>communist</a:t>
            </a:r>
            <a:r>
              <a:rPr lang="pl-PL" dirty="0" smtClean="0"/>
              <a:t> </a:t>
            </a:r>
            <a:r>
              <a:rPr lang="pl-PL" dirty="0" err="1" smtClean="0"/>
              <a:t>society</a:t>
            </a:r>
            <a:endParaRPr lang="pl-PL" dirty="0" smtClean="0"/>
          </a:p>
          <a:p>
            <a:r>
              <a:rPr lang="pl-PL" b="1" dirty="0" smtClean="0"/>
              <a:t>Vladimir </a:t>
            </a:r>
            <a:r>
              <a:rPr lang="pl-PL" b="1" dirty="0" err="1" smtClean="0"/>
              <a:t>IIyich</a:t>
            </a:r>
            <a:r>
              <a:rPr lang="pl-PL" b="1" dirty="0" smtClean="0"/>
              <a:t> Lenin </a:t>
            </a:r>
            <a:r>
              <a:rPr lang="pl-PL" dirty="0" smtClean="0"/>
              <a:t>– </a:t>
            </a:r>
            <a:r>
              <a:rPr lang="pl-PL" dirty="0" err="1" smtClean="0"/>
              <a:t>bolshevik</a:t>
            </a:r>
            <a:r>
              <a:rPr lang="pl-PL" dirty="0" smtClean="0"/>
              <a:t> party </a:t>
            </a:r>
            <a:r>
              <a:rPr lang="pl-PL" dirty="0" err="1" smtClean="0"/>
              <a:t>led</a:t>
            </a:r>
            <a:r>
              <a:rPr lang="pl-PL" dirty="0" smtClean="0"/>
              <a:t> proletariat, </a:t>
            </a:r>
            <a:r>
              <a:rPr lang="pl-PL" dirty="0" err="1" smtClean="0"/>
              <a:t>had</a:t>
            </a:r>
            <a:r>
              <a:rPr lang="pl-PL" dirty="0" smtClean="0"/>
              <a:t> </a:t>
            </a:r>
            <a:r>
              <a:rPr lang="pl-PL" dirty="0" err="1" smtClean="0"/>
              <a:t>wisdom</a:t>
            </a:r>
            <a:r>
              <a:rPr lang="pl-PL" dirty="0" smtClean="0"/>
              <a:t>, </a:t>
            </a:r>
            <a:r>
              <a:rPr lang="pl-PL" dirty="0" err="1" smtClean="0"/>
              <a:t>competence</a:t>
            </a:r>
            <a:r>
              <a:rPr lang="pl-PL" dirty="0" smtClean="0"/>
              <a:t>  - „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vanguard</a:t>
            </a:r>
            <a:r>
              <a:rPr lang="pl-PL" dirty="0" smtClean="0"/>
              <a:t> of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working</a:t>
            </a:r>
            <a:r>
              <a:rPr lang="pl-PL" dirty="0" smtClean="0"/>
              <a:t> </a:t>
            </a:r>
            <a:r>
              <a:rPr lang="pl-PL" dirty="0" err="1" smtClean="0"/>
              <a:t>class</a:t>
            </a:r>
            <a:r>
              <a:rPr lang="pl-PL" dirty="0" smtClean="0"/>
              <a:t>”</a:t>
            </a:r>
          </a:p>
          <a:p>
            <a:r>
              <a:rPr lang="pl-PL" dirty="0" err="1" smtClean="0"/>
              <a:t>This</a:t>
            </a:r>
            <a:r>
              <a:rPr lang="pl-PL" dirty="0" smtClean="0"/>
              <a:t> </a:t>
            </a:r>
            <a:r>
              <a:rPr lang="pl-PL" dirty="0" err="1" smtClean="0"/>
              <a:t>gave</a:t>
            </a:r>
            <a:r>
              <a:rPr lang="pl-PL" dirty="0" smtClean="0"/>
              <a:t>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b="1" dirty="0" err="1" smtClean="0"/>
              <a:t>communist</a:t>
            </a:r>
            <a:r>
              <a:rPr lang="pl-PL" b="1" dirty="0" smtClean="0"/>
              <a:t> party </a:t>
            </a:r>
            <a:r>
              <a:rPr lang="pl-PL" dirty="0" err="1" smtClean="0"/>
              <a:t>unlimited</a:t>
            </a:r>
            <a:r>
              <a:rPr lang="pl-PL" dirty="0" smtClean="0"/>
              <a:t> </a:t>
            </a:r>
            <a:r>
              <a:rPr lang="pl-PL" dirty="0" err="1" smtClean="0"/>
              <a:t>power</a:t>
            </a:r>
            <a:r>
              <a:rPr lang="pl-PL" dirty="0" smtClean="0"/>
              <a:t> – </a:t>
            </a:r>
            <a:r>
              <a:rPr lang="pl-PL" dirty="0" err="1" smtClean="0"/>
              <a:t>democracy</a:t>
            </a:r>
            <a:r>
              <a:rPr lang="pl-PL" dirty="0" smtClean="0"/>
              <a:t> </a:t>
            </a:r>
            <a:r>
              <a:rPr lang="pl-PL" dirty="0" err="1" smtClean="0"/>
              <a:t>only</a:t>
            </a:r>
            <a:r>
              <a:rPr lang="pl-PL" dirty="0" smtClean="0"/>
              <a:t> </a:t>
            </a:r>
            <a:r>
              <a:rPr lang="pl-PL" dirty="0" err="1" smtClean="0"/>
              <a:t>in</a:t>
            </a:r>
            <a:r>
              <a:rPr lang="pl-PL" dirty="0" smtClean="0"/>
              <a:t> </a:t>
            </a:r>
            <a:r>
              <a:rPr lang="pl-PL" dirty="0" err="1" smtClean="0"/>
              <a:t>theory</a:t>
            </a:r>
            <a:r>
              <a:rPr lang="pl-PL" dirty="0" smtClean="0"/>
              <a:t> </a:t>
            </a:r>
            <a:r>
              <a:rPr lang="pl-PL" b="1" dirty="0" smtClean="0"/>
              <a:t>– </a:t>
            </a:r>
            <a:r>
              <a:rPr lang="pl-PL" b="1" dirty="0" err="1" smtClean="0"/>
              <a:t>in</a:t>
            </a:r>
            <a:r>
              <a:rPr lang="pl-PL" b="1" dirty="0" smtClean="0"/>
              <a:t> </a:t>
            </a:r>
            <a:r>
              <a:rPr lang="pl-PL" b="1" dirty="0" err="1" smtClean="0"/>
              <a:t>practice</a:t>
            </a:r>
            <a:r>
              <a:rPr lang="pl-PL" b="1" dirty="0" smtClean="0"/>
              <a:t> </a:t>
            </a:r>
            <a:r>
              <a:rPr lang="pl-PL" b="1" dirty="0" err="1" smtClean="0"/>
              <a:t>dictatorship</a:t>
            </a:r>
            <a:endParaRPr lang="pl-PL" b="1" dirty="0"/>
          </a:p>
        </p:txBody>
      </p:sp>
    </p:spTree>
    <p:extLst>
      <p:ext uri="{BB962C8B-B14F-4D97-AF65-F5344CB8AC3E}">
        <p14:creationId xmlns="" xmlns:p14="http://schemas.microsoft.com/office/powerpoint/2010/main" val="3038300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err="1" smtClean="0"/>
              <a:t>The</a:t>
            </a:r>
            <a:r>
              <a:rPr lang="pl-PL" b="1" dirty="0" smtClean="0"/>
              <a:t> State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b="1" dirty="0" smtClean="0"/>
              <a:t> 1. </a:t>
            </a:r>
            <a:r>
              <a:rPr lang="pl-PL" b="1" dirty="0" err="1" smtClean="0"/>
              <a:t>The</a:t>
            </a:r>
            <a:r>
              <a:rPr lang="pl-PL" b="1" dirty="0" smtClean="0"/>
              <a:t> state </a:t>
            </a:r>
            <a:r>
              <a:rPr lang="pl-PL" b="1" dirty="0" err="1" smtClean="0"/>
              <a:t>is</a:t>
            </a:r>
            <a:r>
              <a:rPr lang="pl-PL" b="1" dirty="0" smtClean="0"/>
              <a:t> </a:t>
            </a:r>
            <a:r>
              <a:rPr lang="pl-PL" b="1" dirty="0" err="1" smtClean="0"/>
              <a:t>omnipresent</a:t>
            </a:r>
            <a:r>
              <a:rPr lang="pl-PL" b="1" dirty="0" smtClean="0"/>
              <a:t> </a:t>
            </a:r>
            <a:r>
              <a:rPr lang="pl-PL" b="1" dirty="0" err="1" smtClean="0"/>
              <a:t>in</a:t>
            </a:r>
            <a:r>
              <a:rPr lang="pl-PL" b="1" dirty="0" smtClean="0"/>
              <a:t> </a:t>
            </a:r>
            <a:r>
              <a:rPr lang="pl-PL" b="1" dirty="0" err="1" smtClean="0"/>
              <a:t>all</a:t>
            </a:r>
            <a:r>
              <a:rPr lang="pl-PL" b="1" dirty="0" smtClean="0"/>
              <a:t> </a:t>
            </a:r>
            <a:r>
              <a:rPr lang="pl-PL" b="1" dirty="0" err="1" smtClean="0"/>
              <a:t>spheres</a:t>
            </a:r>
            <a:r>
              <a:rPr lang="pl-PL" b="1" dirty="0" smtClean="0"/>
              <a:t> of life (public and </a:t>
            </a:r>
            <a:r>
              <a:rPr lang="pl-PL" b="1" dirty="0" err="1" smtClean="0"/>
              <a:t>private</a:t>
            </a:r>
            <a:r>
              <a:rPr lang="pl-PL" b="1" dirty="0" smtClean="0"/>
              <a:t>)</a:t>
            </a:r>
          </a:p>
          <a:p>
            <a:r>
              <a:rPr lang="pl-PL" b="1" dirty="0" smtClean="0"/>
              <a:t>2. </a:t>
            </a:r>
            <a:r>
              <a:rPr lang="pl-PL" b="1" dirty="0" err="1" smtClean="0"/>
              <a:t>Key</a:t>
            </a:r>
            <a:r>
              <a:rPr lang="pl-PL" b="1" dirty="0" smtClean="0"/>
              <a:t> </a:t>
            </a:r>
            <a:r>
              <a:rPr lang="pl-PL" b="1" dirty="0" err="1" smtClean="0"/>
              <a:t>issues</a:t>
            </a:r>
            <a:r>
              <a:rPr lang="pl-PL" b="1" dirty="0" smtClean="0"/>
              <a:t> </a:t>
            </a:r>
            <a:r>
              <a:rPr lang="pl-PL" b="1" dirty="0" err="1" smtClean="0"/>
              <a:t>discussed</a:t>
            </a:r>
            <a:r>
              <a:rPr lang="pl-PL" b="1" dirty="0" smtClean="0"/>
              <a:t> </a:t>
            </a:r>
            <a:r>
              <a:rPr lang="pl-PL" b="1" dirty="0" err="1" smtClean="0"/>
              <a:t>in</a:t>
            </a:r>
            <a:r>
              <a:rPr lang="pl-PL" b="1" dirty="0" smtClean="0"/>
              <a:t> </a:t>
            </a:r>
            <a:r>
              <a:rPr lang="pl-PL" b="1" dirty="0" err="1" smtClean="0"/>
              <a:t>relation</a:t>
            </a:r>
            <a:r>
              <a:rPr lang="pl-PL" b="1" dirty="0" smtClean="0"/>
              <a:t> to </a:t>
            </a:r>
            <a:r>
              <a:rPr lang="pl-PL" b="1" dirty="0" err="1" smtClean="0"/>
              <a:t>the</a:t>
            </a:r>
            <a:r>
              <a:rPr lang="pl-PL" b="1" dirty="0" smtClean="0"/>
              <a:t> state:</a:t>
            </a:r>
          </a:p>
          <a:p>
            <a:r>
              <a:rPr lang="pl-PL" b="1" dirty="0" err="1" smtClean="0"/>
              <a:t>What</a:t>
            </a:r>
            <a:r>
              <a:rPr lang="pl-PL" b="1" dirty="0" smtClean="0"/>
              <a:t> </a:t>
            </a:r>
            <a:r>
              <a:rPr lang="pl-PL" b="1" dirty="0" err="1" smtClean="0"/>
              <a:t>is</a:t>
            </a:r>
            <a:r>
              <a:rPr lang="pl-PL" b="1" dirty="0" smtClean="0"/>
              <a:t> </a:t>
            </a:r>
            <a:r>
              <a:rPr lang="pl-PL" b="1" dirty="0" err="1" smtClean="0"/>
              <a:t>the</a:t>
            </a:r>
            <a:r>
              <a:rPr lang="pl-PL" b="1" dirty="0" smtClean="0"/>
              <a:t> state, and </a:t>
            </a:r>
            <a:r>
              <a:rPr lang="pl-PL" b="1" dirty="0" err="1" smtClean="0"/>
              <a:t>how</a:t>
            </a:r>
            <a:r>
              <a:rPr lang="pl-PL" b="1" dirty="0" smtClean="0"/>
              <a:t> </a:t>
            </a:r>
            <a:r>
              <a:rPr lang="pl-PL" b="1" dirty="0" err="1" smtClean="0"/>
              <a:t>can</a:t>
            </a:r>
            <a:r>
              <a:rPr lang="pl-PL" b="1" dirty="0" smtClean="0"/>
              <a:t> </a:t>
            </a:r>
            <a:r>
              <a:rPr lang="pl-PL" b="1" dirty="0" err="1" smtClean="0"/>
              <a:t>it</a:t>
            </a:r>
            <a:r>
              <a:rPr lang="pl-PL" b="1" dirty="0" smtClean="0"/>
              <a:t> be </a:t>
            </a:r>
            <a:r>
              <a:rPr lang="pl-PL" b="1" dirty="0" err="1" smtClean="0"/>
              <a:t>distinguished</a:t>
            </a:r>
            <a:r>
              <a:rPr lang="pl-PL" b="1" dirty="0" smtClean="0"/>
              <a:t> </a:t>
            </a:r>
            <a:r>
              <a:rPr lang="pl-PL" b="1" dirty="0" err="1" smtClean="0"/>
              <a:t>fro</a:t>
            </a:r>
            <a:r>
              <a:rPr lang="pl-PL" b="1" dirty="0" smtClean="0"/>
              <a:t> </a:t>
            </a:r>
            <a:r>
              <a:rPr lang="pl-PL" b="1" dirty="0" err="1" smtClean="0"/>
              <a:t>government</a:t>
            </a:r>
            <a:r>
              <a:rPr lang="pl-PL" b="1" dirty="0" smtClean="0"/>
              <a:t>?</a:t>
            </a:r>
          </a:p>
          <a:p>
            <a:r>
              <a:rPr lang="pl-PL" b="1" dirty="0" err="1" smtClean="0"/>
              <a:t>How</a:t>
            </a:r>
            <a:r>
              <a:rPr lang="pl-PL" b="1" dirty="0" smtClean="0"/>
              <a:t> </a:t>
            </a:r>
            <a:r>
              <a:rPr lang="pl-PL" b="1" dirty="0" err="1" smtClean="0"/>
              <a:t>has</a:t>
            </a:r>
            <a:r>
              <a:rPr lang="pl-PL" b="1" dirty="0" smtClean="0"/>
              <a:t> state </a:t>
            </a:r>
            <a:r>
              <a:rPr lang="pl-PL" b="1" dirty="0" err="1" smtClean="0"/>
              <a:t>power</a:t>
            </a:r>
            <a:r>
              <a:rPr lang="pl-PL" b="1" dirty="0" smtClean="0"/>
              <a:t> </a:t>
            </a:r>
            <a:r>
              <a:rPr lang="pl-PL" b="1" dirty="0" err="1" smtClean="0"/>
              <a:t>been</a:t>
            </a:r>
            <a:r>
              <a:rPr lang="pl-PL" b="1" dirty="0" smtClean="0"/>
              <a:t> </a:t>
            </a:r>
            <a:r>
              <a:rPr lang="pl-PL" b="1" dirty="0" err="1" smtClean="0"/>
              <a:t>analysed</a:t>
            </a:r>
            <a:r>
              <a:rPr lang="pl-PL" b="1" dirty="0" smtClean="0"/>
              <a:t> and </a:t>
            </a:r>
            <a:r>
              <a:rPr lang="pl-PL" b="1" dirty="0" err="1" smtClean="0"/>
              <a:t>explained</a:t>
            </a:r>
            <a:r>
              <a:rPr lang="pl-PL" b="1" dirty="0" smtClean="0"/>
              <a:t>?</a:t>
            </a:r>
          </a:p>
          <a:p>
            <a:r>
              <a:rPr lang="pl-PL" b="1" dirty="0" err="1" smtClean="0"/>
              <a:t>Is</a:t>
            </a:r>
            <a:r>
              <a:rPr lang="pl-PL" b="1" dirty="0" smtClean="0"/>
              <a:t> </a:t>
            </a:r>
            <a:r>
              <a:rPr lang="pl-PL" b="1" dirty="0" err="1" smtClean="0"/>
              <a:t>the</a:t>
            </a:r>
            <a:r>
              <a:rPr lang="pl-PL" b="1" dirty="0" smtClean="0"/>
              <a:t> state a for </a:t>
            </a:r>
            <a:r>
              <a:rPr lang="pl-PL" b="1" dirty="0" err="1" smtClean="0"/>
              <a:t>good</a:t>
            </a:r>
            <a:r>
              <a:rPr lang="pl-PL" b="1" dirty="0" smtClean="0"/>
              <a:t> </a:t>
            </a:r>
            <a:r>
              <a:rPr lang="pl-PL" b="1" dirty="0" err="1" smtClean="0"/>
              <a:t>or</a:t>
            </a:r>
            <a:r>
              <a:rPr lang="pl-PL" b="1" dirty="0" smtClean="0"/>
              <a:t> a </a:t>
            </a:r>
            <a:r>
              <a:rPr lang="pl-PL" b="1" dirty="0" err="1" smtClean="0"/>
              <a:t>force</a:t>
            </a:r>
            <a:r>
              <a:rPr lang="pl-PL" b="1" dirty="0" smtClean="0"/>
              <a:t> to </a:t>
            </a:r>
            <a:r>
              <a:rPr lang="pl-PL" b="1" dirty="0" err="1" smtClean="0"/>
              <a:t>evil</a:t>
            </a:r>
            <a:r>
              <a:rPr lang="pl-PL" b="1" dirty="0" smtClean="0"/>
              <a:t>?</a:t>
            </a:r>
          </a:p>
          <a:p>
            <a:r>
              <a:rPr lang="pl-PL" b="1" dirty="0" err="1" smtClean="0"/>
              <a:t>What</a:t>
            </a:r>
            <a:r>
              <a:rPr lang="pl-PL" b="1" dirty="0" smtClean="0"/>
              <a:t> </a:t>
            </a:r>
            <a:r>
              <a:rPr lang="pl-PL" b="1" dirty="0" err="1" smtClean="0"/>
              <a:t>roles</a:t>
            </a:r>
            <a:r>
              <a:rPr lang="pl-PL" b="1" dirty="0" smtClean="0"/>
              <a:t> </a:t>
            </a:r>
            <a:r>
              <a:rPr lang="pl-PL" b="1" dirty="0" err="1" smtClean="0"/>
              <a:t>have</a:t>
            </a:r>
            <a:r>
              <a:rPr lang="pl-PL" b="1" dirty="0" smtClean="0"/>
              <a:t> </a:t>
            </a:r>
            <a:r>
              <a:rPr lang="pl-PL" b="1" dirty="0" err="1" smtClean="0"/>
              <a:t>been</a:t>
            </a:r>
            <a:r>
              <a:rPr lang="pl-PL" b="1" dirty="0" smtClean="0"/>
              <a:t> </a:t>
            </a:r>
            <a:r>
              <a:rPr lang="pl-PL" b="1" dirty="0" err="1" smtClean="0"/>
              <a:t>assigned</a:t>
            </a:r>
            <a:r>
              <a:rPr lang="pl-PL" b="1" dirty="0" smtClean="0"/>
              <a:t> to </a:t>
            </a:r>
            <a:r>
              <a:rPr lang="pl-PL" b="1" dirty="0" err="1" smtClean="0"/>
              <a:t>the</a:t>
            </a:r>
            <a:r>
              <a:rPr lang="pl-PL" b="1" dirty="0" smtClean="0"/>
              <a:t> state? </a:t>
            </a:r>
            <a:r>
              <a:rPr lang="pl-PL" b="1" dirty="0" err="1" smtClean="0"/>
              <a:t>What</a:t>
            </a:r>
            <a:r>
              <a:rPr lang="pl-PL" b="1" dirty="0" smtClean="0"/>
              <a:t> </a:t>
            </a:r>
            <a:r>
              <a:rPr lang="pl-PL" b="1" dirty="0" err="1" smtClean="0"/>
              <a:t>is</a:t>
            </a:r>
            <a:r>
              <a:rPr lang="pl-PL" b="1" dirty="0" smtClean="0"/>
              <a:t> </a:t>
            </a:r>
            <a:r>
              <a:rPr lang="pl-PL" b="1" dirty="0" err="1" smtClean="0"/>
              <a:t>the</a:t>
            </a:r>
            <a:r>
              <a:rPr lang="pl-PL" b="1" dirty="0" smtClean="0"/>
              <a:t> </a:t>
            </a:r>
            <a:r>
              <a:rPr lang="pl-PL" b="1" dirty="0" err="1" smtClean="0"/>
              <a:t>responsibility</a:t>
            </a:r>
            <a:r>
              <a:rPr lang="pl-PL" b="1" dirty="0" smtClean="0"/>
              <a:t> of </a:t>
            </a:r>
            <a:r>
              <a:rPr lang="pl-PL" b="1" dirty="0" err="1" smtClean="0"/>
              <a:t>the</a:t>
            </a:r>
            <a:r>
              <a:rPr lang="pl-PL" b="1" dirty="0" smtClean="0"/>
              <a:t> state and </a:t>
            </a:r>
            <a:r>
              <a:rPr lang="pl-PL" b="1" dirty="0" err="1" smtClean="0"/>
              <a:t>civil</a:t>
            </a:r>
            <a:r>
              <a:rPr lang="pl-PL" b="1" dirty="0" smtClean="0"/>
              <a:t> </a:t>
            </a:r>
            <a:r>
              <a:rPr lang="pl-PL" b="1" dirty="0" err="1" smtClean="0"/>
              <a:t>society</a:t>
            </a:r>
            <a:r>
              <a:rPr lang="pl-PL" b="1" dirty="0" smtClean="0"/>
              <a:t>?</a:t>
            </a:r>
          </a:p>
          <a:p>
            <a:r>
              <a:rPr lang="pl-PL" b="1" dirty="0" err="1" smtClean="0"/>
              <a:t>How</a:t>
            </a:r>
            <a:r>
              <a:rPr lang="pl-PL" b="1" dirty="0" smtClean="0"/>
              <a:t> </a:t>
            </a:r>
            <a:r>
              <a:rPr lang="pl-PL" b="1" dirty="0" err="1" smtClean="0"/>
              <a:t>has</a:t>
            </a:r>
            <a:r>
              <a:rPr lang="pl-PL" b="1" dirty="0" smtClean="0"/>
              <a:t> </a:t>
            </a:r>
            <a:r>
              <a:rPr lang="pl-PL" b="1" dirty="0" err="1" smtClean="0"/>
              <a:t>globalization</a:t>
            </a:r>
            <a:r>
              <a:rPr lang="pl-PL" b="1" dirty="0" smtClean="0"/>
              <a:t> </a:t>
            </a:r>
            <a:r>
              <a:rPr lang="pl-PL" b="1" dirty="0" err="1" smtClean="0"/>
              <a:t>affected</a:t>
            </a:r>
            <a:r>
              <a:rPr lang="pl-PL" b="1" dirty="0" smtClean="0"/>
              <a:t> </a:t>
            </a:r>
            <a:r>
              <a:rPr lang="pl-PL" b="1" dirty="0" err="1" smtClean="0"/>
              <a:t>the</a:t>
            </a:r>
            <a:r>
              <a:rPr lang="pl-PL" b="1" dirty="0" smtClean="0"/>
              <a:t> role and </a:t>
            </a:r>
            <a:r>
              <a:rPr lang="pl-PL" b="1" dirty="0" err="1" smtClean="0"/>
              <a:t>power</a:t>
            </a:r>
            <a:r>
              <a:rPr lang="pl-PL" b="1" dirty="0" smtClean="0"/>
              <a:t> of </a:t>
            </a:r>
            <a:r>
              <a:rPr lang="pl-PL" b="1" dirty="0" err="1" smtClean="0"/>
              <a:t>the</a:t>
            </a:r>
            <a:r>
              <a:rPr lang="pl-PL" b="1" dirty="0" smtClean="0"/>
              <a:t> state?</a:t>
            </a:r>
            <a:endParaRPr lang="pl-PL" dirty="0"/>
          </a:p>
          <a:p>
            <a:r>
              <a:rPr lang="pl-PL" b="1" dirty="0" smtClean="0"/>
              <a:t>3. </a:t>
            </a:r>
            <a:r>
              <a:rPr lang="pl-PL" b="1" dirty="0" err="1" smtClean="0"/>
              <a:t>What</a:t>
            </a:r>
            <a:r>
              <a:rPr lang="pl-PL" b="1" dirty="0" smtClean="0"/>
              <a:t> do </a:t>
            </a:r>
            <a:r>
              <a:rPr lang="pl-PL" b="1" dirty="0" err="1" smtClean="0"/>
              <a:t>you</a:t>
            </a:r>
            <a:r>
              <a:rPr lang="pl-PL" b="1" dirty="0" smtClean="0"/>
              <a:t> </a:t>
            </a:r>
            <a:r>
              <a:rPr lang="pl-PL" b="1" dirty="0" err="1" smtClean="0"/>
              <a:t>think</a:t>
            </a:r>
            <a:r>
              <a:rPr lang="pl-PL" b="1" dirty="0" smtClean="0"/>
              <a:t> </a:t>
            </a:r>
            <a:r>
              <a:rPr lang="pl-PL" b="1" dirty="0" err="1" smtClean="0"/>
              <a:t>the</a:t>
            </a:r>
            <a:r>
              <a:rPr lang="pl-PL" b="1" dirty="0" smtClean="0"/>
              <a:t> state </a:t>
            </a:r>
            <a:r>
              <a:rPr lang="pl-PL" b="1" dirty="0" err="1" smtClean="0"/>
              <a:t>is</a:t>
            </a:r>
            <a:r>
              <a:rPr lang="pl-PL" b="1" dirty="0" smtClean="0"/>
              <a:t>?</a:t>
            </a:r>
            <a:endParaRPr lang="pl-PL" b="1" dirty="0"/>
          </a:p>
        </p:txBody>
      </p:sp>
    </p:spTree>
    <p:extLst>
      <p:ext uri="{BB962C8B-B14F-4D97-AF65-F5344CB8AC3E}">
        <p14:creationId xmlns="" xmlns:p14="http://schemas.microsoft.com/office/powerpoint/2010/main" val="679997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b="1" dirty="0"/>
              <a:t/>
            </a:r>
            <a:br>
              <a:rPr lang="pl-PL" b="1" dirty="0"/>
            </a:br>
            <a:r>
              <a:rPr lang="pl-PL" b="1" dirty="0" err="1" smtClean="0"/>
              <a:t>What</a:t>
            </a:r>
            <a:r>
              <a:rPr lang="pl-PL" b="1" dirty="0" smtClean="0"/>
              <a:t> </a:t>
            </a:r>
            <a:r>
              <a:rPr lang="pl-PL" b="1" dirty="0" err="1" smtClean="0"/>
              <a:t>is</a:t>
            </a:r>
            <a:r>
              <a:rPr lang="pl-PL" b="1" dirty="0" smtClean="0"/>
              <a:t> </a:t>
            </a:r>
            <a:r>
              <a:rPr lang="pl-PL" b="1" dirty="0" err="1" smtClean="0"/>
              <a:t>the</a:t>
            </a:r>
            <a:r>
              <a:rPr lang="pl-PL" b="1" dirty="0" smtClean="0"/>
              <a:t> state?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1"/>
            <a:r>
              <a:rPr lang="pl-PL" b="1" dirty="0" smtClean="0"/>
              <a:t> </a:t>
            </a:r>
            <a:r>
              <a:rPr lang="pl-PL" b="1" dirty="0" err="1" smtClean="0"/>
              <a:t>Understood</a:t>
            </a:r>
            <a:r>
              <a:rPr lang="pl-PL" b="1" dirty="0" smtClean="0"/>
              <a:t> </a:t>
            </a:r>
            <a:r>
              <a:rPr lang="pl-PL" b="1" dirty="0" err="1" smtClean="0"/>
              <a:t>in</a:t>
            </a:r>
            <a:r>
              <a:rPr lang="pl-PL" b="1" dirty="0" smtClean="0"/>
              <a:t> </a:t>
            </a:r>
            <a:r>
              <a:rPr lang="pl-PL" b="1" dirty="0" err="1" smtClean="0"/>
              <a:t>three</a:t>
            </a:r>
            <a:r>
              <a:rPr lang="pl-PL" b="1" dirty="0" smtClean="0"/>
              <a:t> </a:t>
            </a:r>
            <a:r>
              <a:rPr lang="pl-PL" b="1" dirty="0" err="1" smtClean="0"/>
              <a:t>different</a:t>
            </a:r>
            <a:r>
              <a:rPr lang="pl-PL" b="1" dirty="0" smtClean="0"/>
              <a:t> </a:t>
            </a:r>
            <a:r>
              <a:rPr lang="pl-PL" b="1" dirty="0" err="1" smtClean="0"/>
              <a:t>ways</a:t>
            </a:r>
            <a:r>
              <a:rPr lang="pl-PL" b="1" dirty="0" smtClean="0"/>
              <a:t>:</a:t>
            </a:r>
          </a:p>
          <a:p>
            <a:pPr lvl="1"/>
            <a:r>
              <a:rPr lang="pl-PL" b="1" dirty="0" err="1" smtClean="0"/>
              <a:t>Idealist</a:t>
            </a:r>
            <a:r>
              <a:rPr lang="pl-PL" b="1" dirty="0" smtClean="0"/>
              <a:t> </a:t>
            </a:r>
            <a:r>
              <a:rPr lang="pl-PL" b="1" dirty="0" err="1" smtClean="0"/>
              <a:t>perspective</a:t>
            </a:r>
            <a:r>
              <a:rPr lang="pl-PL" b="1" dirty="0" smtClean="0"/>
              <a:t> – Georg W. F. Hegel </a:t>
            </a:r>
            <a:r>
              <a:rPr lang="pl-PL" dirty="0" smtClean="0"/>
              <a:t>– state as </a:t>
            </a:r>
            <a:r>
              <a:rPr lang="pl-PL" dirty="0" err="1" smtClean="0"/>
              <a:t>ethical</a:t>
            </a:r>
            <a:r>
              <a:rPr lang="pl-PL" dirty="0" smtClean="0"/>
              <a:t> community –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highest</a:t>
            </a:r>
            <a:r>
              <a:rPr lang="pl-PL" dirty="0" smtClean="0"/>
              <a:t> form of </a:t>
            </a:r>
            <a:r>
              <a:rPr lang="pl-PL" dirty="0" err="1" smtClean="0"/>
              <a:t>human’s</a:t>
            </a:r>
            <a:r>
              <a:rPr lang="pl-PL" dirty="0" smtClean="0"/>
              <a:t> </a:t>
            </a:r>
            <a:r>
              <a:rPr lang="pl-PL" dirty="0" err="1" smtClean="0"/>
              <a:t>freedom</a:t>
            </a:r>
            <a:r>
              <a:rPr lang="pl-PL" dirty="0" smtClean="0"/>
              <a:t> – </a:t>
            </a:r>
            <a:r>
              <a:rPr lang="pl-PL" dirty="0" err="1" smtClean="0"/>
              <a:t>uncritical</a:t>
            </a:r>
            <a:r>
              <a:rPr lang="pl-PL" dirty="0" smtClean="0"/>
              <a:t> </a:t>
            </a:r>
            <a:r>
              <a:rPr lang="pl-PL" dirty="0" err="1" smtClean="0"/>
              <a:t>approach</a:t>
            </a:r>
            <a:r>
              <a:rPr lang="pl-PL" dirty="0" smtClean="0"/>
              <a:t> </a:t>
            </a:r>
            <a:r>
              <a:rPr lang="pl-PL" dirty="0" err="1" smtClean="0"/>
              <a:t>reverence</a:t>
            </a:r>
            <a:r>
              <a:rPr lang="pl-PL" dirty="0" smtClean="0"/>
              <a:t> </a:t>
            </a:r>
            <a:r>
              <a:rPr lang="pl-PL" dirty="0" err="1" smtClean="0"/>
              <a:t>towards</a:t>
            </a:r>
            <a:r>
              <a:rPr lang="pl-PL" dirty="0" smtClean="0"/>
              <a:t> </a:t>
            </a:r>
            <a:r>
              <a:rPr lang="pl-PL" dirty="0" err="1" smtClean="0"/>
              <a:t>the</a:t>
            </a:r>
            <a:r>
              <a:rPr lang="pl-PL" dirty="0" smtClean="0"/>
              <a:t> state </a:t>
            </a:r>
            <a:r>
              <a:rPr lang="pl-PL" dirty="0" err="1" smtClean="0"/>
              <a:t>that</a:t>
            </a:r>
            <a:r>
              <a:rPr lang="pl-PL" dirty="0" smtClean="0"/>
              <a:t> </a:t>
            </a:r>
            <a:r>
              <a:rPr lang="pl-PL" dirty="0" err="1" smtClean="0"/>
              <a:t>later</a:t>
            </a:r>
            <a:r>
              <a:rPr lang="pl-PL" dirty="0" smtClean="0"/>
              <a:t> </a:t>
            </a:r>
            <a:r>
              <a:rPr lang="pl-PL" dirty="0" err="1" smtClean="0"/>
              <a:t>inspired</a:t>
            </a:r>
            <a:r>
              <a:rPr lang="pl-PL" dirty="0" smtClean="0"/>
              <a:t> </a:t>
            </a:r>
            <a:r>
              <a:rPr lang="pl-PL" dirty="0" err="1" smtClean="0"/>
              <a:t>Marxists</a:t>
            </a:r>
            <a:r>
              <a:rPr lang="pl-PL" dirty="0" smtClean="0"/>
              <a:t>, </a:t>
            </a:r>
            <a:r>
              <a:rPr lang="pl-PL" dirty="0" err="1" smtClean="0"/>
              <a:t>some</a:t>
            </a:r>
            <a:r>
              <a:rPr lang="pl-PL" dirty="0" smtClean="0"/>
              <a:t> </a:t>
            </a:r>
            <a:r>
              <a:rPr lang="pl-PL" dirty="0" err="1" smtClean="0"/>
              <a:t>liberals</a:t>
            </a:r>
            <a:r>
              <a:rPr lang="pl-PL" dirty="0" smtClean="0"/>
              <a:t> and </a:t>
            </a:r>
            <a:r>
              <a:rPr lang="pl-PL" dirty="0" err="1" smtClean="0"/>
              <a:t>fascists</a:t>
            </a:r>
            <a:r>
              <a:rPr lang="pl-PL" dirty="0" smtClean="0"/>
              <a:t>. </a:t>
            </a:r>
          </a:p>
          <a:p>
            <a:pPr lvl="1"/>
            <a:r>
              <a:rPr lang="pl-PL" b="1" dirty="0" err="1" smtClean="0"/>
              <a:t>Functionalist</a:t>
            </a:r>
            <a:r>
              <a:rPr lang="pl-PL" b="1" dirty="0" smtClean="0"/>
              <a:t> </a:t>
            </a:r>
            <a:r>
              <a:rPr lang="pl-PL" b="1" dirty="0" err="1" smtClean="0"/>
              <a:t>perspective</a:t>
            </a:r>
            <a:r>
              <a:rPr lang="pl-PL" b="1" dirty="0" smtClean="0"/>
              <a:t> </a:t>
            </a:r>
            <a:r>
              <a:rPr lang="pl-PL" dirty="0" smtClean="0"/>
              <a:t>–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main</a:t>
            </a:r>
            <a:r>
              <a:rPr lang="pl-PL" dirty="0" smtClean="0"/>
              <a:t> role of </a:t>
            </a:r>
            <a:r>
              <a:rPr lang="pl-PL" dirty="0" err="1" smtClean="0"/>
              <a:t>the</a:t>
            </a:r>
            <a:r>
              <a:rPr lang="pl-PL" dirty="0" smtClean="0"/>
              <a:t> state – </a:t>
            </a:r>
            <a:r>
              <a:rPr lang="pl-PL" dirty="0" err="1" smtClean="0"/>
              <a:t>uphold</a:t>
            </a:r>
            <a:r>
              <a:rPr lang="pl-PL" dirty="0" smtClean="0"/>
              <a:t> </a:t>
            </a:r>
            <a:r>
              <a:rPr lang="pl-PL" dirty="0" err="1" smtClean="0"/>
              <a:t>social</a:t>
            </a:r>
            <a:r>
              <a:rPr lang="pl-PL" dirty="0" smtClean="0"/>
              <a:t> order and </a:t>
            </a:r>
            <a:r>
              <a:rPr lang="pl-PL" dirty="0" err="1" smtClean="0"/>
              <a:t>maintain</a:t>
            </a:r>
            <a:r>
              <a:rPr lang="pl-PL" dirty="0" smtClean="0"/>
              <a:t> </a:t>
            </a:r>
            <a:r>
              <a:rPr lang="pl-PL" dirty="0" err="1" smtClean="0"/>
              <a:t>social</a:t>
            </a:r>
            <a:r>
              <a:rPr lang="pl-PL" dirty="0" smtClean="0"/>
              <a:t> </a:t>
            </a:r>
            <a:r>
              <a:rPr lang="pl-PL" dirty="0" err="1" smtClean="0"/>
              <a:t>stability</a:t>
            </a:r>
            <a:r>
              <a:rPr lang="pl-PL" dirty="0" smtClean="0"/>
              <a:t> </a:t>
            </a:r>
            <a:r>
              <a:rPr lang="pl-PL" dirty="0" err="1" smtClean="0"/>
              <a:t>through</a:t>
            </a:r>
            <a:r>
              <a:rPr lang="pl-PL" dirty="0" smtClean="0"/>
              <a:t> </a:t>
            </a:r>
            <a:r>
              <a:rPr lang="pl-PL" dirty="0" err="1" smtClean="0"/>
              <a:t>its</a:t>
            </a:r>
            <a:r>
              <a:rPr lang="pl-PL" dirty="0" smtClean="0"/>
              <a:t> </a:t>
            </a:r>
            <a:r>
              <a:rPr lang="pl-PL" dirty="0" err="1" smtClean="0"/>
              <a:t>institutions</a:t>
            </a:r>
            <a:endParaRPr lang="pl-PL" dirty="0" smtClean="0"/>
          </a:p>
          <a:p>
            <a:pPr lvl="1"/>
            <a:r>
              <a:rPr lang="pl-PL" b="1" dirty="0" err="1" smtClean="0"/>
              <a:t>Organizational</a:t>
            </a:r>
            <a:r>
              <a:rPr lang="pl-PL" b="1" dirty="0" smtClean="0"/>
              <a:t> </a:t>
            </a:r>
            <a:r>
              <a:rPr lang="pl-PL" b="1" dirty="0" err="1" smtClean="0"/>
              <a:t>perspective</a:t>
            </a:r>
            <a:r>
              <a:rPr lang="pl-PL" b="1" dirty="0" smtClean="0"/>
              <a:t> </a:t>
            </a:r>
            <a:r>
              <a:rPr lang="pl-PL" dirty="0" smtClean="0"/>
              <a:t>– set of </a:t>
            </a:r>
            <a:r>
              <a:rPr lang="pl-PL" dirty="0" err="1" smtClean="0"/>
              <a:t>institutions</a:t>
            </a:r>
            <a:r>
              <a:rPr lang="pl-PL" dirty="0" smtClean="0"/>
              <a:t> </a:t>
            </a:r>
            <a:r>
              <a:rPr lang="pl-PL" dirty="0" err="1" smtClean="0"/>
              <a:t>responsible</a:t>
            </a:r>
            <a:r>
              <a:rPr lang="pl-PL" dirty="0" smtClean="0"/>
              <a:t> for </a:t>
            </a:r>
            <a:r>
              <a:rPr lang="pl-PL" dirty="0" err="1" smtClean="0"/>
              <a:t>collective</a:t>
            </a:r>
            <a:r>
              <a:rPr lang="pl-PL" dirty="0" smtClean="0"/>
              <a:t> </a:t>
            </a:r>
            <a:r>
              <a:rPr lang="pl-PL" dirty="0" err="1" smtClean="0"/>
              <a:t>organization</a:t>
            </a:r>
            <a:r>
              <a:rPr lang="pl-PL" dirty="0" smtClean="0"/>
              <a:t> of </a:t>
            </a:r>
            <a:r>
              <a:rPr lang="pl-PL" dirty="0" err="1" smtClean="0"/>
              <a:t>social</a:t>
            </a:r>
            <a:r>
              <a:rPr lang="pl-PL" dirty="0" smtClean="0"/>
              <a:t> </a:t>
            </a:r>
            <a:r>
              <a:rPr lang="pl-PL" dirty="0" err="1" smtClean="0"/>
              <a:t>existence</a:t>
            </a:r>
            <a:endParaRPr lang="pl-PL" dirty="0" smtClean="0"/>
          </a:p>
          <a:p>
            <a:pPr lvl="1"/>
            <a:r>
              <a:rPr lang="pl-PL" b="1" dirty="0" err="1" smtClean="0"/>
              <a:t>The</a:t>
            </a:r>
            <a:r>
              <a:rPr lang="pl-PL" b="1" dirty="0" smtClean="0"/>
              <a:t> state </a:t>
            </a:r>
            <a:r>
              <a:rPr lang="pl-PL" b="1" dirty="0" err="1" smtClean="0"/>
              <a:t>is</a:t>
            </a:r>
            <a:r>
              <a:rPr lang="pl-PL" b="1" dirty="0" smtClean="0"/>
              <a:t> </a:t>
            </a:r>
            <a:r>
              <a:rPr lang="pl-PL" b="1" dirty="0" err="1" smtClean="0"/>
              <a:t>the</a:t>
            </a:r>
            <a:r>
              <a:rPr lang="pl-PL" b="1" dirty="0" smtClean="0"/>
              <a:t> </a:t>
            </a:r>
            <a:r>
              <a:rPr lang="pl-PL" b="1" dirty="0" err="1" smtClean="0"/>
              <a:t>political</a:t>
            </a:r>
            <a:r>
              <a:rPr lang="pl-PL" b="1" dirty="0" smtClean="0"/>
              <a:t> </a:t>
            </a:r>
            <a:r>
              <a:rPr lang="pl-PL" b="1" dirty="0" err="1" smtClean="0"/>
              <a:t>organization</a:t>
            </a:r>
            <a:r>
              <a:rPr lang="pl-PL" b="1" dirty="0" smtClean="0"/>
              <a:t> </a:t>
            </a:r>
            <a:r>
              <a:rPr lang="pl-PL" b="1" dirty="0" err="1" smtClean="0"/>
              <a:t>that</a:t>
            </a:r>
            <a:r>
              <a:rPr lang="pl-PL" b="1" dirty="0" smtClean="0"/>
              <a:t> </a:t>
            </a:r>
            <a:r>
              <a:rPr lang="pl-PL" b="1" dirty="0" err="1" smtClean="0"/>
              <a:t>establishes</a:t>
            </a:r>
            <a:r>
              <a:rPr lang="pl-PL" b="1" dirty="0" smtClean="0"/>
              <a:t> </a:t>
            </a:r>
            <a:r>
              <a:rPr lang="pl-PL" b="1" dirty="0" err="1" smtClean="0"/>
              <a:t>sovereign</a:t>
            </a:r>
            <a:r>
              <a:rPr lang="pl-PL" b="1" dirty="0" smtClean="0"/>
              <a:t> </a:t>
            </a:r>
            <a:r>
              <a:rPr lang="pl-PL" b="1" dirty="0" err="1" smtClean="0"/>
              <a:t>jurisdiction</a:t>
            </a:r>
            <a:r>
              <a:rPr lang="pl-PL" b="1" dirty="0" smtClean="0"/>
              <a:t> </a:t>
            </a:r>
            <a:r>
              <a:rPr lang="pl-PL" b="1" dirty="0" err="1" smtClean="0"/>
              <a:t>within</a:t>
            </a:r>
            <a:r>
              <a:rPr lang="pl-PL" b="1" dirty="0" smtClean="0"/>
              <a:t> </a:t>
            </a:r>
            <a:r>
              <a:rPr lang="pl-PL" b="1" dirty="0" err="1" smtClean="0"/>
              <a:t>defined</a:t>
            </a:r>
            <a:r>
              <a:rPr lang="pl-PL" b="1" dirty="0" smtClean="0"/>
              <a:t> </a:t>
            </a:r>
            <a:r>
              <a:rPr lang="pl-PL" b="1" dirty="0" err="1" smtClean="0"/>
              <a:t>territorial</a:t>
            </a:r>
            <a:r>
              <a:rPr lang="pl-PL" b="1" dirty="0" smtClean="0"/>
              <a:t> </a:t>
            </a:r>
            <a:r>
              <a:rPr lang="pl-PL" b="1" dirty="0" err="1" smtClean="0"/>
              <a:t>borders</a:t>
            </a:r>
            <a:r>
              <a:rPr lang="pl-PL" b="1" dirty="0" smtClean="0"/>
              <a:t> and </a:t>
            </a:r>
            <a:r>
              <a:rPr lang="pl-PL" b="1" dirty="0" err="1" smtClean="0"/>
              <a:t>exercises</a:t>
            </a:r>
            <a:r>
              <a:rPr lang="pl-PL" b="1" dirty="0" smtClean="0"/>
              <a:t> authority (</a:t>
            </a:r>
            <a:r>
              <a:rPr lang="pl-PL" b="1" dirty="0" err="1" smtClean="0"/>
              <a:t>including</a:t>
            </a:r>
            <a:r>
              <a:rPr lang="pl-PL" b="1" dirty="0" smtClean="0"/>
              <a:t> </a:t>
            </a:r>
            <a:r>
              <a:rPr lang="pl-PL" b="1" dirty="0" err="1" smtClean="0"/>
              <a:t>the</a:t>
            </a:r>
            <a:r>
              <a:rPr lang="pl-PL" b="1" dirty="0" smtClean="0"/>
              <a:t> </a:t>
            </a:r>
            <a:r>
              <a:rPr lang="pl-PL" b="1" dirty="0" err="1" smtClean="0"/>
              <a:t>exclusive</a:t>
            </a:r>
            <a:r>
              <a:rPr lang="pl-PL" b="1" dirty="0" smtClean="0"/>
              <a:t> </a:t>
            </a:r>
            <a:r>
              <a:rPr lang="pl-PL" b="1" dirty="0" err="1" smtClean="0"/>
              <a:t>right</a:t>
            </a:r>
            <a:r>
              <a:rPr lang="pl-PL" b="1" dirty="0" smtClean="0"/>
              <a:t> to </a:t>
            </a:r>
            <a:r>
              <a:rPr lang="pl-PL" b="1" dirty="0" err="1" smtClean="0"/>
              <a:t>aplly</a:t>
            </a:r>
            <a:r>
              <a:rPr lang="pl-PL" b="1" dirty="0" smtClean="0"/>
              <a:t> </a:t>
            </a:r>
            <a:r>
              <a:rPr lang="pl-PL" b="1" dirty="0" err="1" smtClean="0"/>
              <a:t>coercion</a:t>
            </a:r>
            <a:r>
              <a:rPr lang="pl-PL" b="1" dirty="0" smtClean="0"/>
              <a:t> i. e. „</a:t>
            </a:r>
            <a:r>
              <a:rPr lang="pl-PL" b="1" dirty="0" err="1" smtClean="0"/>
              <a:t>legitimate</a:t>
            </a:r>
            <a:r>
              <a:rPr lang="pl-PL" b="1" dirty="0" smtClean="0"/>
              <a:t> </a:t>
            </a:r>
            <a:r>
              <a:rPr lang="pl-PL" b="1" dirty="0" err="1" smtClean="0"/>
              <a:t>violence</a:t>
            </a:r>
            <a:r>
              <a:rPr lang="pl-PL" b="1" dirty="0" smtClean="0"/>
              <a:t>”)</a:t>
            </a:r>
            <a:endParaRPr lang="pl-PL" dirty="0"/>
          </a:p>
          <a:p>
            <a:r>
              <a:rPr lang="pl-PL" sz="2400" b="1" dirty="0" err="1" smtClean="0"/>
              <a:t>It</a:t>
            </a:r>
            <a:r>
              <a:rPr lang="pl-PL" sz="2400" b="1" dirty="0" smtClean="0"/>
              <a:t> </a:t>
            </a:r>
            <a:r>
              <a:rPr lang="pl-PL" sz="2400" b="1" dirty="0" err="1" smtClean="0"/>
              <a:t>is</a:t>
            </a:r>
            <a:r>
              <a:rPr lang="pl-PL" sz="2400" b="1" dirty="0" smtClean="0"/>
              <a:t> </a:t>
            </a:r>
            <a:r>
              <a:rPr lang="pl-PL" sz="2400" b="1" dirty="0" err="1" smtClean="0"/>
              <a:t>different</a:t>
            </a:r>
            <a:r>
              <a:rPr lang="pl-PL" sz="2400" b="1" dirty="0" smtClean="0"/>
              <a:t> </a:t>
            </a:r>
            <a:r>
              <a:rPr lang="pl-PL" sz="2400" b="1" dirty="0" err="1" smtClean="0"/>
              <a:t>than</a:t>
            </a:r>
            <a:r>
              <a:rPr lang="pl-PL" sz="2400" b="1" dirty="0" smtClean="0"/>
              <a:t> </a:t>
            </a:r>
            <a:r>
              <a:rPr lang="pl-PL" sz="2400" b="1" dirty="0" err="1" smtClean="0"/>
              <a:t>civil</a:t>
            </a:r>
            <a:r>
              <a:rPr lang="pl-PL" sz="2400" b="1" dirty="0" smtClean="0"/>
              <a:t> </a:t>
            </a:r>
            <a:r>
              <a:rPr lang="pl-PL" sz="2400" b="1" dirty="0" err="1" smtClean="0"/>
              <a:t>society</a:t>
            </a:r>
            <a:r>
              <a:rPr lang="pl-PL" sz="2400" b="1" dirty="0" smtClean="0"/>
              <a:t> </a:t>
            </a:r>
            <a:r>
              <a:rPr lang="pl-PL" sz="2400" dirty="0" smtClean="0"/>
              <a:t>– </a:t>
            </a:r>
            <a:r>
              <a:rPr lang="pl-PL" sz="2400" dirty="0" err="1" smtClean="0"/>
              <a:t>embraces</a:t>
            </a:r>
            <a:r>
              <a:rPr lang="pl-PL" sz="2400" dirty="0" smtClean="0"/>
              <a:t> </a:t>
            </a:r>
            <a:r>
              <a:rPr lang="pl-PL" sz="2400" dirty="0" err="1" smtClean="0"/>
              <a:t>political</a:t>
            </a:r>
            <a:r>
              <a:rPr lang="pl-PL" sz="2400" dirty="0" smtClean="0"/>
              <a:t> </a:t>
            </a:r>
            <a:r>
              <a:rPr lang="pl-PL" sz="2400" dirty="0" err="1" smtClean="0"/>
              <a:t>executive</a:t>
            </a:r>
            <a:r>
              <a:rPr lang="pl-PL" sz="2400" dirty="0" smtClean="0"/>
              <a:t> </a:t>
            </a:r>
            <a:r>
              <a:rPr lang="pl-PL" sz="2400" dirty="0" err="1" smtClean="0"/>
              <a:t>in</a:t>
            </a:r>
            <a:r>
              <a:rPr lang="pl-PL" sz="2400" dirty="0" smtClean="0"/>
              <a:t> a </a:t>
            </a:r>
            <a:r>
              <a:rPr lang="pl-PL" sz="2400" dirty="0" err="1" smtClean="0"/>
              <a:t>narrow</a:t>
            </a:r>
            <a:r>
              <a:rPr lang="pl-PL" sz="2400" dirty="0" smtClean="0"/>
              <a:t> </a:t>
            </a:r>
            <a:r>
              <a:rPr lang="pl-PL" sz="2400" dirty="0" err="1" smtClean="0"/>
              <a:t>sense</a:t>
            </a:r>
            <a:r>
              <a:rPr lang="pl-PL" sz="2400" dirty="0" smtClean="0"/>
              <a:t> (</a:t>
            </a:r>
            <a:r>
              <a:rPr lang="pl-PL" sz="2400" dirty="0" err="1" smtClean="0"/>
              <a:t>government</a:t>
            </a:r>
            <a:r>
              <a:rPr lang="pl-PL" sz="2400" dirty="0" smtClean="0"/>
              <a:t>), </a:t>
            </a:r>
            <a:r>
              <a:rPr lang="pl-PL" sz="2400" dirty="0" err="1" smtClean="0"/>
              <a:t>legislative</a:t>
            </a:r>
            <a:r>
              <a:rPr lang="pl-PL" sz="2400" dirty="0" smtClean="0"/>
              <a:t>, </a:t>
            </a:r>
            <a:r>
              <a:rPr lang="pl-PL" sz="2400" dirty="0" err="1" smtClean="0"/>
              <a:t>judiciary</a:t>
            </a:r>
            <a:r>
              <a:rPr lang="pl-PL" sz="2400" dirty="0" smtClean="0"/>
              <a:t>, </a:t>
            </a:r>
            <a:r>
              <a:rPr lang="pl-PL" sz="2400" dirty="0" err="1" smtClean="0"/>
              <a:t>the</a:t>
            </a:r>
            <a:r>
              <a:rPr lang="pl-PL" sz="2400" dirty="0" smtClean="0"/>
              <a:t> </a:t>
            </a:r>
            <a:r>
              <a:rPr lang="pl-PL" sz="2400" dirty="0" err="1" smtClean="0"/>
              <a:t>bureaucracy</a:t>
            </a:r>
            <a:r>
              <a:rPr lang="pl-PL" sz="2400" dirty="0" smtClean="0"/>
              <a:t>, </a:t>
            </a:r>
            <a:r>
              <a:rPr lang="pl-PL" sz="2400" dirty="0" err="1" smtClean="0"/>
              <a:t>the</a:t>
            </a:r>
            <a:r>
              <a:rPr lang="pl-PL" sz="2400" dirty="0" smtClean="0"/>
              <a:t> </a:t>
            </a:r>
            <a:r>
              <a:rPr lang="pl-PL" sz="2400" dirty="0" err="1" smtClean="0"/>
              <a:t>military</a:t>
            </a:r>
            <a:r>
              <a:rPr lang="pl-PL" sz="2400" dirty="0" smtClean="0"/>
              <a:t> </a:t>
            </a:r>
            <a:r>
              <a:rPr lang="pl-PL" sz="2400" dirty="0" err="1" smtClean="0"/>
              <a:t>the</a:t>
            </a:r>
            <a:r>
              <a:rPr lang="pl-PL" sz="2400" dirty="0" smtClean="0"/>
              <a:t> </a:t>
            </a:r>
            <a:r>
              <a:rPr lang="pl-PL" sz="2400" dirty="0" err="1" smtClean="0"/>
              <a:t>police</a:t>
            </a:r>
            <a:r>
              <a:rPr lang="pl-PL" sz="2400" dirty="0" smtClean="0"/>
              <a:t> etc.</a:t>
            </a:r>
            <a:endParaRPr lang="pl-PL" sz="2400" dirty="0"/>
          </a:p>
        </p:txBody>
      </p:sp>
    </p:spTree>
    <p:extLst>
      <p:ext uri="{BB962C8B-B14F-4D97-AF65-F5344CB8AC3E}">
        <p14:creationId xmlns="" xmlns:p14="http://schemas.microsoft.com/office/powerpoint/2010/main" val="3000344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err="1" smtClean="0"/>
              <a:t>The</a:t>
            </a:r>
            <a:r>
              <a:rPr lang="pl-PL" b="1" dirty="0" smtClean="0"/>
              <a:t> State and </a:t>
            </a:r>
            <a:r>
              <a:rPr lang="pl-PL" b="1" dirty="0" err="1" smtClean="0"/>
              <a:t>government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 State </a:t>
            </a:r>
            <a:r>
              <a:rPr lang="pl-PL" dirty="0" err="1" smtClean="0"/>
              <a:t>more</a:t>
            </a:r>
            <a:r>
              <a:rPr lang="pl-PL" dirty="0" smtClean="0"/>
              <a:t> </a:t>
            </a:r>
            <a:r>
              <a:rPr lang="pl-PL" dirty="0" err="1" smtClean="0"/>
              <a:t>extensive</a:t>
            </a:r>
            <a:r>
              <a:rPr lang="pl-PL" dirty="0" smtClean="0"/>
              <a:t> </a:t>
            </a:r>
            <a:r>
              <a:rPr lang="pl-PL" dirty="0" err="1" smtClean="0"/>
              <a:t>than</a:t>
            </a:r>
            <a:r>
              <a:rPr lang="pl-PL" dirty="0" smtClean="0"/>
              <a:t> </a:t>
            </a:r>
            <a:r>
              <a:rPr lang="pl-PL" dirty="0" err="1" smtClean="0"/>
              <a:t>government</a:t>
            </a:r>
            <a:r>
              <a:rPr lang="pl-PL" dirty="0" smtClean="0"/>
              <a:t>.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latter</a:t>
            </a:r>
            <a:r>
              <a:rPr lang="pl-PL" dirty="0" smtClean="0"/>
              <a:t> </a:t>
            </a:r>
            <a:r>
              <a:rPr lang="pl-PL" dirty="0" err="1" smtClean="0"/>
              <a:t>constitutes</a:t>
            </a:r>
            <a:r>
              <a:rPr lang="pl-PL" dirty="0" smtClean="0"/>
              <a:t> part of </a:t>
            </a:r>
            <a:r>
              <a:rPr lang="pl-PL" dirty="0" err="1" smtClean="0"/>
              <a:t>the</a:t>
            </a:r>
            <a:r>
              <a:rPr lang="pl-PL" dirty="0" smtClean="0"/>
              <a:t> state. </a:t>
            </a:r>
          </a:p>
          <a:p>
            <a:r>
              <a:rPr lang="pl-PL" dirty="0" smtClean="0"/>
              <a:t>State – permanent; </a:t>
            </a:r>
            <a:r>
              <a:rPr lang="pl-PL" dirty="0" err="1" smtClean="0"/>
              <a:t>government</a:t>
            </a:r>
            <a:r>
              <a:rPr lang="pl-PL" dirty="0" smtClean="0"/>
              <a:t> – </a:t>
            </a:r>
            <a:r>
              <a:rPr lang="pl-PL" dirty="0" err="1" smtClean="0"/>
              <a:t>temporary</a:t>
            </a:r>
            <a:endParaRPr lang="pl-PL" dirty="0" smtClean="0"/>
          </a:p>
          <a:p>
            <a:r>
              <a:rPr lang="pl-PL" dirty="0" err="1" smtClean="0"/>
              <a:t>Government</a:t>
            </a:r>
            <a:r>
              <a:rPr lang="pl-PL" dirty="0" smtClean="0"/>
              <a:t> </a:t>
            </a:r>
            <a:r>
              <a:rPr lang="pl-PL" dirty="0" err="1" smtClean="0"/>
              <a:t>realizes</a:t>
            </a:r>
            <a:r>
              <a:rPr lang="pl-PL" dirty="0" smtClean="0"/>
              <a:t>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state’s</a:t>
            </a:r>
            <a:r>
              <a:rPr lang="pl-PL" dirty="0" smtClean="0"/>
              <a:t> </a:t>
            </a:r>
            <a:r>
              <a:rPr lang="pl-PL" dirty="0" err="1" smtClean="0"/>
              <a:t>goals</a:t>
            </a:r>
            <a:r>
              <a:rPr lang="pl-PL" dirty="0" smtClean="0"/>
              <a:t> („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braines</a:t>
            </a:r>
            <a:r>
              <a:rPr lang="pl-PL" dirty="0" smtClean="0"/>
              <a:t> of </a:t>
            </a:r>
            <a:r>
              <a:rPr lang="pl-PL" dirty="0" err="1" smtClean="0"/>
              <a:t>the</a:t>
            </a:r>
            <a:r>
              <a:rPr lang="pl-PL" dirty="0" smtClean="0"/>
              <a:t> state”)</a:t>
            </a:r>
          </a:p>
          <a:p>
            <a:r>
              <a:rPr lang="pl-PL" dirty="0" smtClean="0"/>
              <a:t>State – </a:t>
            </a:r>
            <a:r>
              <a:rPr lang="pl-PL" dirty="0" err="1" smtClean="0"/>
              <a:t>impersonal</a:t>
            </a:r>
            <a:r>
              <a:rPr lang="pl-PL" dirty="0" smtClean="0"/>
              <a:t> authority; </a:t>
            </a:r>
            <a:r>
              <a:rPr lang="pl-PL" dirty="0" err="1" smtClean="0"/>
              <a:t>Government</a:t>
            </a:r>
            <a:r>
              <a:rPr lang="pl-PL" dirty="0" smtClean="0"/>
              <a:t> – </a:t>
            </a:r>
            <a:r>
              <a:rPr lang="pl-PL" dirty="0" err="1" smtClean="0"/>
              <a:t>personalized</a:t>
            </a:r>
            <a:r>
              <a:rPr lang="pl-PL" dirty="0" smtClean="0"/>
              <a:t> and </a:t>
            </a:r>
            <a:r>
              <a:rPr lang="pl-PL" dirty="0" err="1" smtClean="0"/>
              <a:t>ideologically</a:t>
            </a:r>
            <a:r>
              <a:rPr lang="pl-PL" dirty="0" smtClean="0"/>
              <a:t> </a:t>
            </a:r>
            <a:r>
              <a:rPr lang="pl-PL" dirty="0" err="1" smtClean="0"/>
              <a:t>involved</a:t>
            </a:r>
            <a:r>
              <a:rPr lang="pl-PL" dirty="0" smtClean="0"/>
              <a:t>.</a:t>
            </a:r>
          </a:p>
          <a:p>
            <a:r>
              <a:rPr lang="pl-PL" dirty="0" smtClean="0"/>
              <a:t>State </a:t>
            </a:r>
            <a:r>
              <a:rPr lang="pl-PL" dirty="0" err="1" smtClean="0"/>
              <a:t>represents</a:t>
            </a:r>
            <a:r>
              <a:rPr lang="pl-PL" dirty="0" smtClean="0"/>
              <a:t>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common</a:t>
            </a:r>
            <a:r>
              <a:rPr lang="pl-PL" dirty="0" smtClean="0"/>
              <a:t> </a:t>
            </a:r>
            <a:r>
              <a:rPr lang="pl-PL" dirty="0" err="1" smtClean="0"/>
              <a:t>good</a:t>
            </a:r>
            <a:r>
              <a:rPr lang="pl-PL" dirty="0" smtClean="0"/>
              <a:t> </a:t>
            </a:r>
            <a:r>
              <a:rPr lang="pl-PL" dirty="0" err="1" smtClean="0"/>
              <a:t>(a</a:t>
            </a:r>
            <a:r>
              <a:rPr lang="pl-PL" dirty="0" smtClean="0"/>
              <a:t>t </a:t>
            </a:r>
            <a:r>
              <a:rPr lang="pl-PL" dirty="0" err="1" smtClean="0"/>
              <a:t>least</a:t>
            </a:r>
            <a:r>
              <a:rPr lang="pl-PL" dirty="0" smtClean="0"/>
              <a:t> </a:t>
            </a:r>
            <a:r>
              <a:rPr lang="pl-PL" dirty="0" err="1" smtClean="0"/>
              <a:t>it</a:t>
            </a:r>
            <a:r>
              <a:rPr lang="pl-PL" dirty="0" smtClean="0"/>
              <a:t> </a:t>
            </a:r>
            <a:r>
              <a:rPr lang="pl-PL" dirty="0" err="1" smtClean="0"/>
              <a:t>should</a:t>
            </a:r>
            <a:r>
              <a:rPr lang="pl-PL" dirty="0" smtClean="0"/>
              <a:t>); </a:t>
            </a:r>
            <a:r>
              <a:rPr lang="pl-PL" dirty="0" err="1" smtClean="0"/>
              <a:t>Government</a:t>
            </a:r>
            <a:r>
              <a:rPr lang="pl-PL" dirty="0" smtClean="0"/>
              <a:t> </a:t>
            </a:r>
            <a:r>
              <a:rPr lang="pl-PL" dirty="0" err="1" smtClean="0"/>
              <a:t>represents</a:t>
            </a:r>
            <a:r>
              <a:rPr lang="pl-PL" dirty="0" smtClean="0"/>
              <a:t> </a:t>
            </a:r>
            <a:r>
              <a:rPr lang="pl-PL" dirty="0" err="1" smtClean="0"/>
              <a:t>sympathies</a:t>
            </a:r>
            <a:r>
              <a:rPr lang="pl-PL" dirty="0" smtClean="0"/>
              <a:t> of a </a:t>
            </a:r>
            <a:r>
              <a:rPr lang="pl-PL" dirty="0" err="1" smtClean="0"/>
              <a:t>particular</a:t>
            </a:r>
            <a:r>
              <a:rPr lang="pl-PL" dirty="0" smtClean="0"/>
              <a:t> </a:t>
            </a:r>
            <a:r>
              <a:rPr lang="pl-PL" dirty="0" err="1" smtClean="0"/>
              <a:t>political</a:t>
            </a:r>
            <a:r>
              <a:rPr lang="pl-PL" dirty="0" smtClean="0"/>
              <a:t> group</a:t>
            </a:r>
          </a:p>
          <a:p>
            <a:endParaRPr lang="pl-PL" dirty="0" smtClean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err="1" smtClean="0"/>
              <a:t>Rival</a:t>
            </a:r>
            <a:r>
              <a:rPr lang="pl-PL" b="1" dirty="0" smtClean="0"/>
              <a:t> </a:t>
            </a:r>
            <a:r>
              <a:rPr lang="pl-PL" b="1" dirty="0" err="1" smtClean="0"/>
              <a:t>theories</a:t>
            </a:r>
            <a:r>
              <a:rPr lang="pl-PL" b="1" dirty="0" smtClean="0"/>
              <a:t> of </a:t>
            </a:r>
            <a:r>
              <a:rPr lang="pl-PL" b="1" dirty="0" err="1" smtClean="0"/>
              <a:t>the</a:t>
            </a:r>
            <a:r>
              <a:rPr lang="pl-PL" b="1" dirty="0" smtClean="0"/>
              <a:t> state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l-PL" sz="1800" b="1" dirty="0" smtClean="0"/>
              <a:t> </a:t>
            </a:r>
            <a:r>
              <a:rPr lang="pl-PL" sz="1800" b="1" dirty="0" err="1" smtClean="0"/>
              <a:t>the</a:t>
            </a:r>
            <a:r>
              <a:rPr lang="pl-PL" sz="1800" b="1" dirty="0" smtClean="0"/>
              <a:t> </a:t>
            </a:r>
            <a:r>
              <a:rPr lang="pl-PL" sz="1800" b="1" dirty="0" err="1" smtClean="0"/>
              <a:t>pluralist</a:t>
            </a:r>
            <a:r>
              <a:rPr lang="pl-PL" sz="1800" b="1" dirty="0" smtClean="0"/>
              <a:t> state </a:t>
            </a:r>
            <a:r>
              <a:rPr lang="pl-PL" sz="1800" dirty="0" smtClean="0"/>
              <a:t>– </a:t>
            </a:r>
            <a:r>
              <a:rPr lang="pl-PL" sz="1800" dirty="0" err="1" smtClean="0"/>
              <a:t>the</a:t>
            </a:r>
            <a:r>
              <a:rPr lang="pl-PL" sz="1800" dirty="0" smtClean="0"/>
              <a:t> state as an „</a:t>
            </a:r>
            <a:r>
              <a:rPr lang="pl-PL" sz="1800" dirty="0" err="1" smtClean="0"/>
              <a:t>umpire</a:t>
            </a:r>
            <a:r>
              <a:rPr lang="pl-PL" sz="1800" dirty="0" smtClean="0"/>
              <a:t>”, „</a:t>
            </a:r>
            <a:r>
              <a:rPr lang="pl-PL" sz="1800" dirty="0" err="1" smtClean="0"/>
              <a:t>referee</a:t>
            </a:r>
            <a:r>
              <a:rPr lang="pl-PL" sz="1800" dirty="0" smtClean="0"/>
              <a:t>”, arbiter; </a:t>
            </a:r>
            <a:r>
              <a:rPr lang="pl-PL" sz="1800" dirty="0" err="1" smtClean="0"/>
              <a:t>individual</a:t>
            </a:r>
            <a:r>
              <a:rPr lang="pl-PL" sz="1800" dirty="0" smtClean="0"/>
              <a:t> </a:t>
            </a:r>
            <a:r>
              <a:rPr lang="pl-PL" sz="1800" dirty="0" err="1" smtClean="0"/>
              <a:t>(i</a:t>
            </a:r>
            <a:r>
              <a:rPr lang="pl-PL" sz="1800" dirty="0" smtClean="0"/>
              <a:t>n </a:t>
            </a:r>
            <a:r>
              <a:rPr lang="pl-PL" sz="1800" b="1" dirty="0" err="1" smtClean="0"/>
              <a:t>the</a:t>
            </a:r>
            <a:r>
              <a:rPr lang="pl-PL" sz="1800" b="1" dirty="0" smtClean="0"/>
              <a:t> state of </a:t>
            </a:r>
            <a:r>
              <a:rPr lang="pl-PL" sz="1800" b="1" dirty="0" err="1" smtClean="0"/>
              <a:t>nature</a:t>
            </a:r>
            <a:r>
              <a:rPr lang="pl-PL" sz="1800" dirty="0" smtClean="0"/>
              <a:t>) </a:t>
            </a:r>
            <a:r>
              <a:rPr lang="pl-PL" sz="1800" dirty="0" err="1" smtClean="0"/>
              <a:t>is</a:t>
            </a:r>
            <a:r>
              <a:rPr lang="pl-PL" sz="1800" dirty="0" smtClean="0"/>
              <a:t> </a:t>
            </a:r>
            <a:r>
              <a:rPr lang="pl-PL" sz="1800" dirty="0" err="1" smtClean="0"/>
              <a:t>selfish</a:t>
            </a:r>
            <a:r>
              <a:rPr lang="pl-PL" sz="1800" dirty="0" smtClean="0"/>
              <a:t> and </a:t>
            </a:r>
            <a:r>
              <a:rPr lang="pl-PL" sz="1800" dirty="0" err="1" smtClean="0"/>
              <a:t>dangerous</a:t>
            </a:r>
            <a:r>
              <a:rPr lang="pl-PL" sz="1800" dirty="0" smtClean="0"/>
              <a:t> </a:t>
            </a:r>
            <a:r>
              <a:rPr lang="pl-PL" sz="1800" dirty="0" err="1" smtClean="0"/>
              <a:t>without</a:t>
            </a:r>
            <a:r>
              <a:rPr lang="pl-PL" sz="1800" dirty="0" smtClean="0"/>
              <a:t> </a:t>
            </a:r>
            <a:r>
              <a:rPr lang="pl-PL" sz="1800" dirty="0" err="1" smtClean="0"/>
              <a:t>the</a:t>
            </a:r>
            <a:r>
              <a:rPr lang="pl-PL" sz="1800" dirty="0" smtClean="0"/>
              <a:t> state </a:t>
            </a:r>
            <a:r>
              <a:rPr lang="pl-PL" sz="1800" dirty="0" err="1" smtClean="0"/>
              <a:t>the</a:t>
            </a:r>
            <a:r>
              <a:rPr lang="pl-PL" sz="1800" dirty="0" smtClean="0"/>
              <a:t> state </a:t>
            </a:r>
            <a:r>
              <a:rPr lang="pl-PL" sz="1800" dirty="0" err="1" smtClean="0"/>
              <a:t>emerges</a:t>
            </a:r>
            <a:r>
              <a:rPr lang="pl-PL" sz="1800" dirty="0" smtClean="0"/>
              <a:t> as a </a:t>
            </a:r>
            <a:r>
              <a:rPr lang="pl-PL" sz="1800" dirty="0" err="1" smtClean="0"/>
              <a:t>result</a:t>
            </a:r>
            <a:r>
              <a:rPr lang="pl-PL" sz="1800" dirty="0" smtClean="0"/>
              <a:t> of </a:t>
            </a:r>
            <a:r>
              <a:rPr lang="pl-PL" sz="1800" b="1" dirty="0" err="1" smtClean="0"/>
              <a:t>social</a:t>
            </a:r>
            <a:r>
              <a:rPr lang="pl-PL" sz="1800" b="1" dirty="0" smtClean="0"/>
              <a:t> </a:t>
            </a:r>
            <a:r>
              <a:rPr lang="pl-PL" sz="1800" b="1" dirty="0" err="1" smtClean="0"/>
              <a:t>contract</a:t>
            </a:r>
            <a:r>
              <a:rPr lang="pl-PL" sz="1800" b="1" dirty="0" smtClean="0"/>
              <a:t> </a:t>
            </a:r>
            <a:r>
              <a:rPr lang="pl-PL" sz="1800" dirty="0" err="1" smtClean="0"/>
              <a:t>made</a:t>
            </a:r>
            <a:r>
              <a:rPr lang="pl-PL" sz="1800" dirty="0" smtClean="0"/>
              <a:t> by </a:t>
            </a:r>
            <a:r>
              <a:rPr lang="pl-PL" sz="1800" dirty="0" err="1" smtClean="0"/>
              <a:t>individuals</a:t>
            </a:r>
            <a:r>
              <a:rPr lang="pl-PL" sz="1800" dirty="0" smtClean="0"/>
              <a:t> to </a:t>
            </a:r>
            <a:r>
              <a:rPr lang="pl-PL" sz="1800" dirty="0" err="1" smtClean="0"/>
              <a:t>protect</a:t>
            </a:r>
            <a:r>
              <a:rPr lang="pl-PL" sz="1800" dirty="0" smtClean="0"/>
              <a:t> </a:t>
            </a:r>
            <a:r>
              <a:rPr lang="pl-PL" sz="1800" dirty="0" err="1" smtClean="0"/>
              <a:t>all</a:t>
            </a:r>
            <a:r>
              <a:rPr lang="pl-PL" sz="1800" dirty="0" smtClean="0"/>
              <a:t>; </a:t>
            </a:r>
            <a:r>
              <a:rPr lang="pl-PL" sz="1800" dirty="0" err="1" smtClean="0"/>
              <a:t>otherwise</a:t>
            </a:r>
            <a:r>
              <a:rPr lang="pl-PL" sz="1800" dirty="0" smtClean="0"/>
              <a:t> – </a:t>
            </a:r>
            <a:r>
              <a:rPr lang="pl-PL" sz="1800" b="1" dirty="0" err="1" smtClean="0"/>
              <a:t>anarchy</a:t>
            </a:r>
            <a:r>
              <a:rPr lang="pl-PL" sz="1800" dirty="0" smtClean="0"/>
              <a:t> and </a:t>
            </a:r>
            <a:r>
              <a:rPr lang="pl-PL" sz="1800" dirty="0" err="1" smtClean="0"/>
              <a:t>destruction</a:t>
            </a:r>
            <a:r>
              <a:rPr lang="pl-PL" sz="1800" dirty="0" smtClean="0"/>
              <a:t>; </a:t>
            </a:r>
            <a:r>
              <a:rPr lang="pl-PL" sz="1800" b="1" dirty="0" err="1" smtClean="0"/>
              <a:t>political</a:t>
            </a:r>
            <a:r>
              <a:rPr lang="pl-PL" sz="1800" b="1" dirty="0" smtClean="0"/>
              <a:t> </a:t>
            </a:r>
            <a:r>
              <a:rPr lang="pl-PL" sz="1800" b="1" dirty="0" err="1" smtClean="0"/>
              <a:t>obligation</a:t>
            </a:r>
            <a:r>
              <a:rPr lang="pl-PL" sz="1800" b="1" dirty="0" smtClean="0"/>
              <a:t> </a:t>
            </a:r>
            <a:r>
              <a:rPr lang="pl-PL" sz="1800" dirty="0" smtClean="0"/>
              <a:t>– </a:t>
            </a:r>
            <a:r>
              <a:rPr lang="pl-PL" sz="1800" dirty="0" err="1" smtClean="0"/>
              <a:t>the</a:t>
            </a:r>
            <a:r>
              <a:rPr lang="pl-PL" sz="1800" dirty="0" smtClean="0"/>
              <a:t> duty to </a:t>
            </a:r>
            <a:r>
              <a:rPr lang="pl-PL" sz="1800" dirty="0" err="1" smtClean="0"/>
              <a:t>obey</a:t>
            </a:r>
            <a:r>
              <a:rPr lang="pl-PL" sz="1800" dirty="0" smtClean="0"/>
              <a:t> </a:t>
            </a:r>
            <a:r>
              <a:rPr lang="pl-PL" sz="1800" dirty="0" err="1" smtClean="0"/>
              <a:t>the</a:t>
            </a:r>
            <a:r>
              <a:rPr lang="pl-PL" sz="1800" dirty="0" smtClean="0"/>
              <a:t> state; </a:t>
            </a:r>
            <a:r>
              <a:rPr lang="pl-PL" sz="1800" dirty="0" err="1" smtClean="0"/>
              <a:t>the</a:t>
            </a:r>
            <a:r>
              <a:rPr lang="pl-PL" sz="1800" dirty="0" smtClean="0"/>
              <a:t> </a:t>
            </a:r>
            <a:r>
              <a:rPr lang="pl-PL" sz="1800" dirty="0" err="1" smtClean="0"/>
              <a:t>basis</a:t>
            </a:r>
            <a:r>
              <a:rPr lang="pl-PL" sz="1800" dirty="0" smtClean="0"/>
              <a:t> of </a:t>
            </a:r>
            <a:r>
              <a:rPr lang="pl-PL" sz="1800" dirty="0" err="1" smtClean="0"/>
              <a:t>the</a:t>
            </a:r>
            <a:r>
              <a:rPr lang="pl-PL" sz="1800" dirty="0" smtClean="0"/>
              <a:t> </a:t>
            </a:r>
            <a:r>
              <a:rPr lang="pl-PL" sz="1800" dirty="0" err="1" smtClean="0"/>
              <a:t>state’s</a:t>
            </a:r>
            <a:r>
              <a:rPr lang="pl-PL" sz="1800" dirty="0" smtClean="0"/>
              <a:t> </a:t>
            </a:r>
            <a:r>
              <a:rPr lang="pl-PL" sz="1800" dirty="0" err="1" smtClean="0"/>
              <a:t>right</a:t>
            </a:r>
            <a:r>
              <a:rPr lang="pl-PL" sz="1800" dirty="0" smtClean="0"/>
              <a:t> to </a:t>
            </a:r>
            <a:r>
              <a:rPr lang="pl-PL" sz="1800" dirty="0" err="1" smtClean="0"/>
              <a:t>rule</a:t>
            </a:r>
            <a:r>
              <a:rPr lang="pl-PL" sz="1800" dirty="0" smtClean="0"/>
              <a:t>; </a:t>
            </a:r>
          </a:p>
          <a:p>
            <a:r>
              <a:rPr lang="pl-PL" sz="1800" b="1" dirty="0" err="1" smtClean="0"/>
              <a:t>The</a:t>
            </a:r>
            <a:r>
              <a:rPr lang="pl-PL" sz="1800" b="1" dirty="0" smtClean="0"/>
              <a:t> </a:t>
            </a:r>
            <a:r>
              <a:rPr lang="pl-PL" sz="1800" b="1" dirty="0" err="1" smtClean="0"/>
              <a:t>capitalist</a:t>
            </a:r>
            <a:r>
              <a:rPr lang="pl-PL" sz="1800" b="1" dirty="0" smtClean="0"/>
              <a:t> state </a:t>
            </a:r>
            <a:r>
              <a:rPr lang="pl-PL" sz="1800" dirty="0" smtClean="0"/>
              <a:t>– Marx – </a:t>
            </a:r>
            <a:r>
              <a:rPr lang="pl-PL" sz="1800" dirty="0" err="1" smtClean="0"/>
              <a:t>based</a:t>
            </a:r>
            <a:r>
              <a:rPr lang="pl-PL" sz="1800" dirty="0" smtClean="0"/>
              <a:t> on </a:t>
            </a:r>
            <a:r>
              <a:rPr lang="pl-PL" sz="1800" dirty="0" err="1" smtClean="0"/>
              <a:t>the</a:t>
            </a:r>
            <a:r>
              <a:rPr lang="pl-PL" sz="1800" dirty="0" smtClean="0"/>
              <a:t> </a:t>
            </a:r>
            <a:r>
              <a:rPr lang="pl-PL" sz="1800" dirty="0" err="1" smtClean="0"/>
              <a:t>exploitation</a:t>
            </a:r>
            <a:r>
              <a:rPr lang="pl-PL" sz="1800" dirty="0" smtClean="0"/>
              <a:t> of </a:t>
            </a:r>
            <a:r>
              <a:rPr lang="pl-PL" sz="1800" dirty="0" err="1" smtClean="0"/>
              <a:t>the</a:t>
            </a:r>
            <a:r>
              <a:rPr lang="pl-PL" sz="1800" dirty="0" smtClean="0"/>
              <a:t> </a:t>
            </a:r>
            <a:r>
              <a:rPr lang="pl-PL" sz="1800" dirty="0" err="1" smtClean="0"/>
              <a:t>working</a:t>
            </a:r>
            <a:r>
              <a:rPr lang="pl-PL" sz="1800" dirty="0" smtClean="0"/>
              <a:t> </a:t>
            </a:r>
            <a:r>
              <a:rPr lang="pl-PL" sz="1800" dirty="0" err="1" smtClean="0"/>
              <a:t>class</a:t>
            </a:r>
            <a:r>
              <a:rPr lang="pl-PL" sz="1800" dirty="0" smtClean="0"/>
              <a:t> by </a:t>
            </a:r>
            <a:r>
              <a:rPr lang="pl-PL" sz="1800" dirty="0" err="1" smtClean="0"/>
              <a:t>the</a:t>
            </a:r>
            <a:r>
              <a:rPr lang="pl-PL" sz="1800" dirty="0" smtClean="0"/>
              <a:t> </a:t>
            </a:r>
            <a:r>
              <a:rPr lang="pl-PL" sz="1800" dirty="0" err="1" smtClean="0"/>
              <a:t>bourgoisie</a:t>
            </a:r>
            <a:r>
              <a:rPr lang="pl-PL" sz="1800" dirty="0" smtClean="0"/>
              <a:t> (</a:t>
            </a:r>
            <a:r>
              <a:rPr lang="pl-PL" sz="1800" dirty="0" err="1" smtClean="0"/>
              <a:t>the</a:t>
            </a:r>
            <a:r>
              <a:rPr lang="pl-PL" sz="1800" dirty="0" smtClean="0"/>
              <a:t> </a:t>
            </a:r>
            <a:r>
              <a:rPr lang="pl-PL" sz="1800" dirty="0" err="1" smtClean="0"/>
              <a:t>ruling</a:t>
            </a:r>
            <a:r>
              <a:rPr lang="pl-PL" sz="1800" dirty="0" smtClean="0"/>
              <a:t> </a:t>
            </a:r>
            <a:r>
              <a:rPr lang="pl-PL" sz="1800" dirty="0" err="1" smtClean="0"/>
              <a:t>class</a:t>
            </a:r>
            <a:r>
              <a:rPr lang="pl-PL" sz="1800" dirty="0" smtClean="0"/>
              <a:t> – </a:t>
            </a:r>
            <a:r>
              <a:rPr lang="pl-PL" sz="1800" dirty="0" err="1" smtClean="0"/>
              <a:t>owners</a:t>
            </a:r>
            <a:r>
              <a:rPr lang="pl-PL" sz="1800" dirty="0" smtClean="0"/>
              <a:t> of </a:t>
            </a:r>
            <a:r>
              <a:rPr lang="pl-PL" sz="1800" dirty="0" err="1" smtClean="0"/>
              <a:t>the</a:t>
            </a:r>
            <a:r>
              <a:rPr lang="pl-PL" sz="1800" dirty="0" smtClean="0"/>
              <a:t> </a:t>
            </a:r>
            <a:r>
              <a:rPr lang="pl-PL" sz="1800" dirty="0" err="1" smtClean="0"/>
              <a:t>productive</a:t>
            </a:r>
            <a:r>
              <a:rPr lang="pl-PL" sz="1800" dirty="0" smtClean="0"/>
              <a:t> </a:t>
            </a:r>
            <a:r>
              <a:rPr lang="pl-PL" sz="1800" dirty="0" err="1" smtClean="0"/>
              <a:t>wealth</a:t>
            </a:r>
            <a:r>
              <a:rPr lang="pl-PL" sz="1800" dirty="0" smtClean="0"/>
              <a:t>);</a:t>
            </a:r>
            <a:r>
              <a:rPr lang="pl-PL" sz="1800" b="1" dirty="0" smtClean="0"/>
              <a:t> </a:t>
            </a:r>
            <a:r>
              <a:rPr lang="pl-PL" sz="1800" b="1" dirty="0" err="1" smtClean="0"/>
              <a:t>all</a:t>
            </a:r>
            <a:r>
              <a:rPr lang="pl-PL" sz="1800" b="1" dirty="0" smtClean="0"/>
              <a:t> </a:t>
            </a:r>
            <a:r>
              <a:rPr lang="pl-PL" sz="1800" b="1" dirty="0" err="1" smtClean="0"/>
              <a:t>states</a:t>
            </a:r>
            <a:r>
              <a:rPr lang="pl-PL" sz="1800" b="1" dirty="0" smtClean="0"/>
              <a:t> </a:t>
            </a:r>
            <a:r>
              <a:rPr lang="pl-PL" sz="1800" b="1" dirty="0" err="1" smtClean="0"/>
              <a:t>are</a:t>
            </a:r>
            <a:r>
              <a:rPr lang="pl-PL" sz="1800" b="1" dirty="0" smtClean="0"/>
              <a:t> </a:t>
            </a:r>
            <a:r>
              <a:rPr lang="pl-PL" sz="1800" b="1" dirty="0" err="1" smtClean="0"/>
              <a:t>class</a:t>
            </a:r>
            <a:r>
              <a:rPr lang="pl-PL" sz="1800" b="1" dirty="0" smtClean="0"/>
              <a:t> </a:t>
            </a:r>
            <a:r>
              <a:rPr lang="pl-PL" sz="1800" b="1" dirty="0" err="1" smtClean="0"/>
              <a:t>dictatorship</a:t>
            </a:r>
            <a:r>
              <a:rPr lang="pl-PL" sz="1800" dirty="0" smtClean="0"/>
              <a:t> - to be </a:t>
            </a:r>
            <a:r>
              <a:rPr lang="pl-PL" sz="1800" dirty="0" err="1" smtClean="0"/>
              <a:t>destroyed</a:t>
            </a:r>
            <a:r>
              <a:rPr lang="pl-PL" sz="1800" dirty="0" smtClean="0"/>
              <a:t> by </a:t>
            </a:r>
            <a:r>
              <a:rPr lang="pl-PL" sz="1800" dirty="0" err="1" smtClean="0"/>
              <a:t>the</a:t>
            </a:r>
            <a:r>
              <a:rPr lang="pl-PL" sz="1800" dirty="0" smtClean="0"/>
              <a:t> </a:t>
            </a:r>
            <a:r>
              <a:rPr lang="pl-PL" sz="1800" dirty="0" err="1" smtClean="0"/>
              <a:t>proletarian</a:t>
            </a:r>
            <a:r>
              <a:rPr lang="pl-PL" sz="1800" dirty="0" smtClean="0"/>
              <a:t> </a:t>
            </a:r>
            <a:r>
              <a:rPr lang="pl-PL" sz="1800" dirty="0" err="1" smtClean="0"/>
              <a:t>revolution</a:t>
            </a:r>
            <a:endParaRPr lang="pl-PL" sz="1800" dirty="0" smtClean="0"/>
          </a:p>
          <a:p>
            <a:r>
              <a:rPr lang="pl-PL" sz="1800" b="1" dirty="0" err="1" smtClean="0"/>
              <a:t>neoMarxists</a:t>
            </a:r>
            <a:r>
              <a:rPr lang="pl-PL" sz="1800" dirty="0" smtClean="0"/>
              <a:t> – </a:t>
            </a:r>
            <a:r>
              <a:rPr lang="pl-PL" sz="1800" dirty="0" err="1" smtClean="0"/>
              <a:t>the</a:t>
            </a:r>
            <a:r>
              <a:rPr lang="pl-PL" sz="1800" dirty="0" smtClean="0"/>
              <a:t> </a:t>
            </a:r>
            <a:r>
              <a:rPr lang="pl-PL" sz="1800" dirty="0" err="1" smtClean="0"/>
              <a:t>source</a:t>
            </a:r>
            <a:r>
              <a:rPr lang="pl-PL" sz="1800" dirty="0" smtClean="0"/>
              <a:t> of </a:t>
            </a:r>
            <a:r>
              <a:rPr lang="pl-PL" sz="1800" dirty="0" err="1" smtClean="0"/>
              <a:t>class</a:t>
            </a:r>
            <a:r>
              <a:rPr lang="pl-PL" sz="1800" dirty="0" smtClean="0"/>
              <a:t> </a:t>
            </a:r>
            <a:r>
              <a:rPr lang="pl-PL" sz="1800" dirty="0" err="1" smtClean="0"/>
              <a:t>opression</a:t>
            </a:r>
            <a:r>
              <a:rPr lang="pl-PL" sz="1800" dirty="0" smtClean="0"/>
              <a:t> </a:t>
            </a:r>
            <a:r>
              <a:rPr lang="pl-PL" sz="1800" dirty="0" err="1" smtClean="0"/>
              <a:t>lies</a:t>
            </a:r>
            <a:r>
              <a:rPr lang="pl-PL" sz="1800" dirty="0" smtClean="0"/>
              <a:t> </a:t>
            </a:r>
            <a:r>
              <a:rPr lang="pl-PL" sz="1800" dirty="0" err="1" smtClean="0"/>
              <a:t>in</a:t>
            </a:r>
            <a:r>
              <a:rPr lang="pl-PL" sz="1800" dirty="0" smtClean="0"/>
              <a:t> </a:t>
            </a:r>
            <a:r>
              <a:rPr lang="pl-PL" sz="1800" dirty="0" err="1" smtClean="0"/>
              <a:t>culture</a:t>
            </a:r>
            <a:r>
              <a:rPr lang="pl-PL" sz="1800" dirty="0" smtClean="0"/>
              <a:t> (</a:t>
            </a:r>
            <a:r>
              <a:rPr lang="pl-PL" sz="1800" dirty="0" err="1" smtClean="0"/>
              <a:t>ideological</a:t>
            </a:r>
            <a:r>
              <a:rPr lang="pl-PL" sz="1800" dirty="0" smtClean="0"/>
              <a:t> </a:t>
            </a:r>
            <a:r>
              <a:rPr lang="pl-PL" sz="1800" dirty="0" err="1" smtClean="0"/>
              <a:t>manipulation</a:t>
            </a:r>
            <a:r>
              <a:rPr lang="pl-PL" sz="1800" dirty="0" smtClean="0"/>
              <a:t>) – not </a:t>
            </a:r>
            <a:r>
              <a:rPr lang="pl-PL" sz="1800" dirty="0" err="1" smtClean="0"/>
              <a:t>in</a:t>
            </a:r>
            <a:r>
              <a:rPr lang="pl-PL" sz="1800" dirty="0" smtClean="0"/>
              <a:t> </a:t>
            </a:r>
            <a:r>
              <a:rPr lang="pl-PL" sz="1800" dirty="0" err="1" smtClean="0"/>
              <a:t>economics</a:t>
            </a:r>
            <a:endParaRPr lang="pl-PL" sz="1800" dirty="0" smtClean="0"/>
          </a:p>
          <a:p>
            <a:r>
              <a:rPr lang="pl-PL" sz="1800" b="1" dirty="0" err="1" smtClean="0"/>
              <a:t>The</a:t>
            </a:r>
            <a:r>
              <a:rPr lang="pl-PL" sz="1800" b="1" dirty="0" smtClean="0"/>
              <a:t> </a:t>
            </a:r>
            <a:r>
              <a:rPr lang="pl-PL" sz="1800" b="1" dirty="0" err="1" smtClean="0"/>
              <a:t>leviathan</a:t>
            </a:r>
            <a:r>
              <a:rPr lang="pl-PL" sz="1800" b="1" dirty="0" smtClean="0"/>
              <a:t> state – </a:t>
            </a:r>
            <a:r>
              <a:rPr lang="pl-PL" sz="1800" b="1" dirty="0" err="1" smtClean="0"/>
              <a:t>self-serving</a:t>
            </a:r>
            <a:r>
              <a:rPr lang="pl-PL" sz="1800" b="1" dirty="0" smtClean="0"/>
              <a:t> monster</a:t>
            </a:r>
            <a:r>
              <a:rPr lang="pl-PL" sz="1800" dirty="0" smtClean="0"/>
              <a:t>, </a:t>
            </a:r>
            <a:r>
              <a:rPr lang="pl-PL" sz="1800" dirty="0" err="1" smtClean="0"/>
              <a:t>intent</a:t>
            </a:r>
            <a:r>
              <a:rPr lang="pl-PL" sz="1800" dirty="0" smtClean="0"/>
              <a:t> on </a:t>
            </a:r>
            <a:r>
              <a:rPr lang="pl-PL" sz="1800" dirty="0" err="1" smtClean="0"/>
              <a:t>expansion</a:t>
            </a:r>
            <a:r>
              <a:rPr lang="pl-PL" sz="1800" dirty="0" smtClean="0"/>
              <a:t>, </a:t>
            </a:r>
            <a:r>
              <a:rPr lang="pl-PL" sz="1800" dirty="0" err="1" smtClean="0"/>
              <a:t>enlarges</a:t>
            </a:r>
            <a:r>
              <a:rPr lang="pl-PL" sz="1800" dirty="0" smtClean="0"/>
              <a:t> </a:t>
            </a:r>
            <a:r>
              <a:rPr lang="pl-PL" sz="1800" dirty="0" err="1" smtClean="0"/>
              <a:t>its</a:t>
            </a:r>
            <a:r>
              <a:rPr lang="pl-PL" sz="1800" dirty="0" smtClean="0"/>
              <a:t> </a:t>
            </a:r>
            <a:r>
              <a:rPr lang="pl-PL" sz="1800" dirty="0" err="1" smtClean="0"/>
              <a:t>competences</a:t>
            </a:r>
            <a:r>
              <a:rPr lang="pl-PL" sz="1800" dirty="0" smtClean="0"/>
              <a:t> and </a:t>
            </a:r>
            <a:r>
              <a:rPr lang="pl-PL" sz="1800" dirty="0" err="1" smtClean="0"/>
              <a:t>powers</a:t>
            </a:r>
            <a:r>
              <a:rPr lang="pl-PL" sz="1800" dirty="0" smtClean="0"/>
              <a:t>; </a:t>
            </a:r>
            <a:r>
              <a:rPr lang="pl-PL" sz="1800" b="1" dirty="0" err="1" smtClean="0"/>
              <a:t>The</a:t>
            </a:r>
            <a:r>
              <a:rPr lang="pl-PL" sz="1800" b="1" dirty="0" smtClean="0"/>
              <a:t> New </a:t>
            </a:r>
            <a:r>
              <a:rPr lang="pl-PL" sz="1800" b="1" dirty="0" err="1" smtClean="0"/>
              <a:t>Right</a:t>
            </a:r>
            <a:r>
              <a:rPr lang="pl-PL" sz="1800" b="1" dirty="0" smtClean="0"/>
              <a:t> </a:t>
            </a:r>
            <a:r>
              <a:rPr lang="pl-PL" sz="1800" dirty="0" smtClean="0"/>
              <a:t>– </a:t>
            </a:r>
            <a:r>
              <a:rPr lang="pl-PL" sz="1800" dirty="0" err="1" smtClean="0"/>
              <a:t>rejected</a:t>
            </a:r>
            <a:r>
              <a:rPr lang="pl-PL" sz="1800" dirty="0" smtClean="0"/>
              <a:t> </a:t>
            </a:r>
            <a:r>
              <a:rPr lang="pl-PL" sz="1800" dirty="0" err="1" smtClean="0"/>
              <a:t>that</a:t>
            </a:r>
            <a:r>
              <a:rPr lang="pl-PL" sz="1800" dirty="0" smtClean="0"/>
              <a:t> on </a:t>
            </a:r>
            <a:r>
              <a:rPr lang="pl-PL" sz="1800" dirty="0" err="1" smtClean="0"/>
              <a:t>the</a:t>
            </a:r>
            <a:r>
              <a:rPr lang="pl-PL" sz="1800" dirty="0" smtClean="0"/>
              <a:t> </a:t>
            </a:r>
            <a:r>
              <a:rPr lang="pl-PL" sz="1800" dirty="0" err="1" smtClean="0"/>
              <a:t>grounds</a:t>
            </a:r>
            <a:r>
              <a:rPr lang="pl-PL" sz="1800" dirty="0" smtClean="0"/>
              <a:t> of </a:t>
            </a:r>
            <a:r>
              <a:rPr lang="pl-PL" sz="1800" dirty="0" err="1" smtClean="0"/>
              <a:t>liberalism</a:t>
            </a:r>
            <a:r>
              <a:rPr lang="pl-PL" sz="1800" dirty="0" smtClean="0"/>
              <a:t> (</a:t>
            </a:r>
            <a:r>
              <a:rPr lang="pl-PL" sz="1800" dirty="0" err="1" smtClean="0"/>
              <a:t>the</a:t>
            </a:r>
            <a:r>
              <a:rPr lang="pl-PL" sz="1800" dirty="0" smtClean="0"/>
              <a:t> state as an „</a:t>
            </a:r>
            <a:r>
              <a:rPr lang="pl-PL" sz="1800" dirty="0" err="1" smtClean="0"/>
              <a:t>umpire</a:t>
            </a:r>
            <a:r>
              <a:rPr lang="pl-PL" sz="1800" dirty="0" smtClean="0"/>
              <a:t>” </a:t>
            </a:r>
            <a:r>
              <a:rPr lang="pl-PL" sz="1800" dirty="0" err="1" smtClean="0"/>
              <a:t>or</a:t>
            </a:r>
            <a:r>
              <a:rPr lang="pl-PL" sz="1800" dirty="0" smtClean="0"/>
              <a:t> arbiter not a </a:t>
            </a:r>
            <a:r>
              <a:rPr lang="pl-PL" sz="1800" dirty="0" err="1" smtClean="0"/>
              <a:t>nanny</a:t>
            </a:r>
            <a:r>
              <a:rPr lang="pl-PL" sz="1800" dirty="0" smtClean="0"/>
              <a:t> </a:t>
            </a:r>
            <a:r>
              <a:rPr lang="pl-PL" sz="1800" dirty="0" err="1" smtClean="0"/>
              <a:t>interfering</a:t>
            </a:r>
            <a:r>
              <a:rPr lang="pl-PL" sz="1800" dirty="0" smtClean="0"/>
              <a:t> </a:t>
            </a:r>
            <a:r>
              <a:rPr lang="pl-PL" sz="1800" dirty="0" err="1" smtClean="0"/>
              <a:t>with</a:t>
            </a:r>
            <a:r>
              <a:rPr lang="pl-PL" sz="1800" dirty="0" smtClean="0"/>
              <a:t> </a:t>
            </a:r>
            <a:r>
              <a:rPr lang="pl-PL" sz="1800" dirty="0" err="1" smtClean="0"/>
              <a:t>every</a:t>
            </a:r>
            <a:r>
              <a:rPr lang="pl-PL" sz="1800" dirty="0" smtClean="0"/>
              <a:t> </a:t>
            </a:r>
            <a:r>
              <a:rPr lang="pl-PL" sz="1800" dirty="0" err="1" smtClean="0"/>
              <a:t>aspect</a:t>
            </a:r>
            <a:r>
              <a:rPr lang="pl-PL" sz="1800" dirty="0" smtClean="0"/>
              <a:t> of </a:t>
            </a:r>
            <a:r>
              <a:rPr lang="pl-PL" sz="1800" dirty="0" err="1" smtClean="0"/>
              <a:t>human</a:t>
            </a:r>
            <a:r>
              <a:rPr lang="pl-PL" sz="1800" dirty="0" smtClean="0"/>
              <a:t> </a:t>
            </a:r>
            <a:r>
              <a:rPr lang="pl-PL" sz="1800" dirty="0" err="1" smtClean="0"/>
              <a:t>existence</a:t>
            </a:r>
            <a:r>
              <a:rPr lang="pl-PL" sz="1800" dirty="0" smtClean="0"/>
              <a:t>); </a:t>
            </a:r>
            <a:r>
              <a:rPr lang="pl-PL" sz="1800" b="1" dirty="0" err="1" smtClean="0"/>
              <a:t>government</a:t>
            </a:r>
            <a:r>
              <a:rPr lang="pl-PL" sz="1800" b="1" dirty="0" smtClean="0"/>
              <a:t> </a:t>
            </a:r>
            <a:r>
              <a:rPr lang="pl-PL" sz="1800" b="1" dirty="0" err="1" smtClean="0"/>
              <a:t>dominated</a:t>
            </a:r>
            <a:r>
              <a:rPr lang="pl-PL" sz="1800" b="1" dirty="0" smtClean="0"/>
              <a:t> by </a:t>
            </a:r>
            <a:r>
              <a:rPr lang="pl-PL" sz="1800" b="1" dirty="0" err="1" smtClean="0"/>
              <a:t>the</a:t>
            </a:r>
            <a:r>
              <a:rPr lang="pl-PL" sz="1800" b="1" dirty="0" smtClean="0"/>
              <a:t> state </a:t>
            </a:r>
            <a:r>
              <a:rPr lang="pl-PL" sz="1800" dirty="0" smtClean="0"/>
              <a:t>(</a:t>
            </a:r>
            <a:r>
              <a:rPr lang="pl-PL" sz="1800" dirty="0" err="1" smtClean="0"/>
              <a:t>its</a:t>
            </a:r>
            <a:r>
              <a:rPr lang="pl-PL" sz="1800" dirty="0" smtClean="0"/>
              <a:t> </a:t>
            </a:r>
            <a:r>
              <a:rPr lang="pl-PL" sz="1800" dirty="0" err="1" smtClean="0"/>
              <a:t>elite</a:t>
            </a:r>
            <a:r>
              <a:rPr lang="pl-PL" sz="1800" dirty="0" smtClean="0"/>
              <a:t>  - </a:t>
            </a:r>
            <a:r>
              <a:rPr lang="pl-PL" sz="1800" dirty="0" err="1" smtClean="0"/>
              <a:t>officers</a:t>
            </a:r>
            <a:r>
              <a:rPr lang="pl-PL" sz="1800" dirty="0" smtClean="0"/>
              <a:t> and </a:t>
            </a:r>
            <a:r>
              <a:rPr lang="pl-PL" sz="1800" dirty="0" err="1" smtClean="0"/>
              <a:t>bureaucrats</a:t>
            </a:r>
            <a:r>
              <a:rPr lang="pl-PL" sz="1800" dirty="0" smtClean="0"/>
              <a:t> – </a:t>
            </a:r>
            <a:r>
              <a:rPr lang="pl-PL" sz="1800" dirty="0" err="1" smtClean="0"/>
              <a:t>shapes</a:t>
            </a:r>
            <a:r>
              <a:rPr lang="pl-PL" sz="1800" dirty="0" smtClean="0"/>
              <a:t> </a:t>
            </a:r>
            <a:r>
              <a:rPr lang="pl-PL" sz="1800" dirty="0" err="1" smtClean="0"/>
              <a:t>thinking</a:t>
            </a:r>
            <a:r>
              <a:rPr lang="pl-PL" sz="1800" dirty="0" smtClean="0"/>
              <a:t> of </a:t>
            </a:r>
            <a:r>
              <a:rPr lang="pl-PL" sz="1800" dirty="0" err="1" smtClean="0"/>
              <a:t>elected</a:t>
            </a:r>
            <a:r>
              <a:rPr lang="pl-PL" sz="1800" dirty="0" smtClean="0"/>
              <a:t> </a:t>
            </a:r>
            <a:r>
              <a:rPr lang="pl-PL" sz="1800" dirty="0" err="1" smtClean="0"/>
              <a:t>politicians</a:t>
            </a:r>
            <a:r>
              <a:rPr lang="pl-PL" sz="1800" dirty="0" smtClean="0"/>
              <a:t> </a:t>
            </a:r>
            <a:r>
              <a:rPr lang="pl-PL" sz="1800" dirty="0" err="1" smtClean="0"/>
              <a:t>pursuing</a:t>
            </a:r>
            <a:r>
              <a:rPr lang="pl-PL" sz="1800" dirty="0" smtClean="0"/>
              <a:t> </a:t>
            </a:r>
            <a:r>
              <a:rPr lang="pl-PL" sz="1800" dirty="0" err="1" smtClean="0"/>
              <a:t>their</a:t>
            </a:r>
            <a:r>
              <a:rPr lang="pl-PL" sz="1800" dirty="0" smtClean="0"/>
              <a:t> </a:t>
            </a:r>
            <a:r>
              <a:rPr lang="pl-PL" sz="1800" dirty="0" err="1" smtClean="0"/>
              <a:t>own</a:t>
            </a:r>
            <a:r>
              <a:rPr lang="pl-PL" sz="1800" dirty="0" smtClean="0"/>
              <a:t> </a:t>
            </a:r>
            <a:r>
              <a:rPr lang="pl-PL" sz="1800" dirty="0" err="1" smtClean="0"/>
              <a:t>interests</a:t>
            </a:r>
            <a:r>
              <a:rPr lang="pl-PL" sz="1800" dirty="0" smtClean="0"/>
              <a:t>)</a:t>
            </a:r>
          </a:p>
          <a:p>
            <a:r>
              <a:rPr lang="pl-PL" sz="1800" b="1" dirty="0" err="1" smtClean="0"/>
              <a:t>The</a:t>
            </a:r>
            <a:r>
              <a:rPr lang="pl-PL" sz="1800" b="1" dirty="0" smtClean="0"/>
              <a:t> </a:t>
            </a:r>
            <a:r>
              <a:rPr lang="pl-PL" sz="1800" b="1" dirty="0" err="1" smtClean="0"/>
              <a:t>patriarchal</a:t>
            </a:r>
            <a:r>
              <a:rPr lang="pl-PL" sz="1800" b="1" dirty="0" smtClean="0"/>
              <a:t> state </a:t>
            </a:r>
            <a:r>
              <a:rPr lang="pl-PL" sz="1800" dirty="0" smtClean="0"/>
              <a:t>– </a:t>
            </a:r>
            <a:r>
              <a:rPr lang="pl-PL" sz="1800" dirty="0" err="1" smtClean="0"/>
              <a:t>the</a:t>
            </a:r>
            <a:r>
              <a:rPr lang="pl-PL" sz="1800" dirty="0" smtClean="0"/>
              <a:t> state </a:t>
            </a:r>
            <a:r>
              <a:rPr lang="pl-PL" sz="1800" dirty="0" err="1" smtClean="0"/>
              <a:t>power</a:t>
            </a:r>
            <a:r>
              <a:rPr lang="pl-PL" sz="1800" dirty="0" smtClean="0"/>
              <a:t> </a:t>
            </a:r>
            <a:r>
              <a:rPr lang="pl-PL" sz="1800" dirty="0" err="1" smtClean="0"/>
              <a:t>springing</a:t>
            </a:r>
            <a:r>
              <a:rPr lang="pl-PL" sz="1800" dirty="0" smtClean="0"/>
              <a:t> </a:t>
            </a:r>
            <a:r>
              <a:rPr lang="pl-PL" sz="1800" dirty="0" err="1" smtClean="0"/>
              <a:t>from</a:t>
            </a:r>
            <a:r>
              <a:rPr lang="pl-PL" sz="1800" dirty="0" smtClean="0"/>
              <a:t> </a:t>
            </a:r>
            <a:r>
              <a:rPr lang="pl-PL" sz="1800" dirty="0" err="1" smtClean="0"/>
              <a:t>male</a:t>
            </a:r>
            <a:r>
              <a:rPr lang="pl-PL" sz="1800" dirty="0" smtClean="0"/>
              <a:t> </a:t>
            </a:r>
            <a:r>
              <a:rPr lang="pl-PL" sz="1800" dirty="0" err="1" smtClean="0"/>
              <a:t>domination</a:t>
            </a:r>
            <a:r>
              <a:rPr lang="pl-PL" sz="1800" dirty="0" smtClean="0"/>
              <a:t> </a:t>
            </a:r>
            <a:r>
              <a:rPr lang="pl-PL" sz="1800" dirty="0" err="1" smtClean="0"/>
              <a:t>in</a:t>
            </a:r>
            <a:r>
              <a:rPr lang="pl-PL" sz="1800" dirty="0" smtClean="0"/>
              <a:t> </a:t>
            </a:r>
            <a:r>
              <a:rPr lang="pl-PL" sz="1800" dirty="0" err="1" smtClean="0"/>
              <a:t>social</a:t>
            </a:r>
            <a:r>
              <a:rPr lang="pl-PL" sz="1800" dirty="0" smtClean="0"/>
              <a:t> </a:t>
            </a:r>
            <a:r>
              <a:rPr lang="pl-PL" sz="1800" dirty="0" err="1" smtClean="0"/>
              <a:t>institutions</a:t>
            </a:r>
            <a:r>
              <a:rPr lang="pl-PL" sz="1800" dirty="0" smtClean="0"/>
              <a:t> e. g.  </a:t>
            </a:r>
            <a:r>
              <a:rPr lang="pl-PL" sz="1800" dirty="0" err="1" smtClean="0"/>
              <a:t>family</a:t>
            </a:r>
            <a:r>
              <a:rPr lang="pl-PL" sz="1800" dirty="0" smtClean="0"/>
              <a:t> and </a:t>
            </a:r>
            <a:r>
              <a:rPr lang="pl-PL" sz="1800" dirty="0" err="1" smtClean="0"/>
              <a:t>economic</a:t>
            </a:r>
            <a:r>
              <a:rPr lang="pl-PL" sz="1800" dirty="0" smtClean="0"/>
              <a:t> life; </a:t>
            </a:r>
            <a:r>
              <a:rPr lang="pl-PL" sz="1800" dirty="0" err="1" smtClean="0"/>
              <a:t>liberal</a:t>
            </a:r>
            <a:r>
              <a:rPr lang="pl-PL" sz="1800" dirty="0" smtClean="0"/>
              <a:t> </a:t>
            </a:r>
            <a:r>
              <a:rPr lang="pl-PL" sz="1800" dirty="0" err="1" smtClean="0"/>
              <a:t>feminists</a:t>
            </a:r>
            <a:r>
              <a:rPr lang="pl-PL" sz="1800" dirty="0" smtClean="0"/>
              <a:t> </a:t>
            </a:r>
            <a:r>
              <a:rPr lang="pl-PL" sz="1800" dirty="0" err="1" smtClean="0"/>
              <a:t>accept</a:t>
            </a:r>
            <a:r>
              <a:rPr lang="pl-PL" sz="1800" dirty="0" smtClean="0"/>
              <a:t> </a:t>
            </a:r>
            <a:r>
              <a:rPr lang="pl-PL" sz="1800" dirty="0" err="1" smtClean="0"/>
              <a:t>pluralistic</a:t>
            </a:r>
            <a:r>
              <a:rPr lang="pl-PL" sz="1800" dirty="0" smtClean="0"/>
              <a:t> </a:t>
            </a:r>
            <a:r>
              <a:rPr lang="pl-PL" sz="1800" dirty="0" err="1" smtClean="0"/>
              <a:t>view</a:t>
            </a:r>
            <a:r>
              <a:rPr lang="pl-PL" sz="1800" dirty="0" smtClean="0"/>
              <a:t> of </a:t>
            </a:r>
            <a:r>
              <a:rPr lang="pl-PL" sz="1800" dirty="0" err="1" smtClean="0"/>
              <a:t>the</a:t>
            </a:r>
            <a:r>
              <a:rPr lang="pl-PL" sz="1800" dirty="0" smtClean="0"/>
              <a:t> state; </a:t>
            </a:r>
            <a:r>
              <a:rPr lang="pl-PL" sz="1800" dirty="0" err="1" smtClean="0"/>
              <a:t>believe</a:t>
            </a:r>
            <a:r>
              <a:rPr lang="pl-PL" sz="1800" dirty="0" smtClean="0"/>
              <a:t> </a:t>
            </a:r>
            <a:r>
              <a:rPr lang="pl-PL" sz="1800" dirty="0" err="1" smtClean="0"/>
              <a:t>in</a:t>
            </a:r>
            <a:r>
              <a:rPr lang="pl-PL" sz="1800" dirty="0" smtClean="0"/>
              <a:t> a </a:t>
            </a:r>
            <a:r>
              <a:rPr lang="pl-PL" sz="1800" dirty="0" err="1" smtClean="0"/>
              <a:t>reformist</a:t>
            </a:r>
            <a:r>
              <a:rPr lang="pl-PL" sz="1800" dirty="0" smtClean="0"/>
              <a:t> </a:t>
            </a:r>
            <a:r>
              <a:rPr lang="pl-PL" sz="1800" dirty="0" err="1" smtClean="0"/>
              <a:t>way</a:t>
            </a:r>
            <a:r>
              <a:rPr lang="pl-PL" sz="1800" dirty="0" smtClean="0"/>
              <a:t> to </a:t>
            </a:r>
            <a:r>
              <a:rPr lang="pl-PL" sz="1800" dirty="0" err="1" smtClean="0"/>
              <a:t>full</a:t>
            </a:r>
            <a:r>
              <a:rPr lang="pl-PL" sz="1800" dirty="0" smtClean="0"/>
              <a:t> </a:t>
            </a:r>
            <a:r>
              <a:rPr lang="pl-PL" sz="1800" dirty="0" err="1" smtClean="0"/>
              <a:t>equality</a:t>
            </a:r>
            <a:r>
              <a:rPr lang="pl-PL" sz="1800" dirty="0" smtClean="0"/>
              <a:t> </a:t>
            </a:r>
            <a:r>
              <a:rPr lang="pl-PL" sz="1800" dirty="0" err="1" smtClean="0"/>
              <a:t>between</a:t>
            </a:r>
            <a:r>
              <a:rPr lang="pl-PL" sz="1800" dirty="0" smtClean="0"/>
              <a:t> men and </a:t>
            </a:r>
            <a:r>
              <a:rPr lang="pl-PL" sz="1800" dirty="0" err="1" smtClean="0"/>
              <a:t>women</a:t>
            </a:r>
            <a:r>
              <a:rPr lang="pl-PL" sz="1800" dirty="0" smtClean="0"/>
              <a:t> – </a:t>
            </a:r>
            <a:r>
              <a:rPr lang="pl-PL" sz="1800" dirty="0" err="1" smtClean="0"/>
              <a:t>it</a:t>
            </a:r>
            <a:r>
              <a:rPr lang="pl-PL" sz="1800" dirty="0" smtClean="0"/>
              <a:t> </a:t>
            </a:r>
            <a:r>
              <a:rPr lang="pl-PL" sz="1800" dirty="0" err="1" smtClean="0"/>
              <a:t>is</a:t>
            </a:r>
            <a:r>
              <a:rPr lang="pl-PL" sz="1800" dirty="0" smtClean="0"/>
              <a:t> </a:t>
            </a:r>
            <a:r>
              <a:rPr lang="pl-PL" sz="1800" dirty="0" err="1" smtClean="0"/>
              <a:t>possible</a:t>
            </a:r>
            <a:endParaRPr lang="pl-PL" sz="1800" dirty="0"/>
          </a:p>
          <a:p>
            <a:r>
              <a:rPr lang="pl-PL" sz="1800" b="1" dirty="0" err="1" smtClean="0"/>
              <a:t>Radical</a:t>
            </a:r>
            <a:r>
              <a:rPr lang="pl-PL" sz="1800" b="1" dirty="0" smtClean="0"/>
              <a:t> </a:t>
            </a:r>
            <a:r>
              <a:rPr lang="pl-PL" sz="1800" b="1" dirty="0" err="1" smtClean="0"/>
              <a:t>feminists</a:t>
            </a:r>
            <a:r>
              <a:rPr lang="pl-PL" sz="1800" b="1" dirty="0" smtClean="0"/>
              <a:t> </a:t>
            </a:r>
            <a:r>
              <a:rPr lang="pl-PL" sz="1800" dirty="0" smtClean="0"/>
              <a:t>– </a:t>
            </a:r>
            <a:r>
              <a:rPr lang="pl-PL" sz="1800" dirty="0" err="1" smtClean="0"/>
              <a:t>the</a:t>
            </a:r>
            <a:r>
              <a:rPr lang="pl-PL" sz="1800" dirty="0" smtClean="0"/>
              <a:t> state – an </a:t>
            </a:r>
            <a:r>
              <a:rPr lang="pl-PL" sz="1800" dirty="0" err="1" smtClean="0"/>
              <a:t>institution</a:t>
            </a:r>
            <a:r>
              <a:rPr lang="pl-PL" sz="1800" dirty="0" smtClean="0"/>
              <a:t> of </a:t>
            </a:r>
            <a:r>
              <a:rPr lang="pl-PL" sz="1800" dirty="0" err="1" smtClean="0"/>
              <a:t>male</a:t>
            </a:r>
            <a:r>
              <a:rPr lang="pl-PL" sz="1800" dirty="0" smtClean="0"/>
              <a:t> </a:t>
            </a:r>
            <a:r>
              <a:rPr lang="pl-PL" sz="1800" dirty="0" err="1" smtClean="0"/>
              <a:t>power</a:t>
            </a:r>
            <a:r>
              <a:rPr lang="pl-PL" sz="1800" dirty="0" smtClean="0"/>
              <a:t> </a:t>
            </a:r>
            <a:r>
              <a:rPr lang="pl-PL" sz="1800" dirty="0" err="1" smtClean="0"/>
              <a:t>rooted</a:t>
            </a:r>
            <a:r>
              <a:rPr lang="pl-PL" sz="1800" dirty="0" smtClean="0"/>
              <a:t> </a:t>
            </a:r>
            <a:r>
              <a:rPr lang="pl-PL" sz="1800" dirty="0" err="1" smtClean="0"/>
              <a:t>in</a:t>
            </a:r>
            <a:r>
              <a:rPr lang="pl-PL" sz="1800" dirty="0" smtClean="0"/>
              <a:t> a </a:t>
            </a:r>
            <a:r>
              <a:rPr lang="pl-PL" sz="1800" dirty="0" err="1" smtClean="0"/>
              <a:t>deeper</a:t>
            </a:r>
            <a:r>
              <a:rPr lang="pl-PL" sz="1800" dirty="0" smtClean="0"/>
              <a:t> </a:t>
            </a:r>
            <a:r>
              <a:rPr lang="pl-PL" sz="1800" dirty="0" err="1" smtClean="0"/>
              <a:t>structure</a:t>
            </a:r>
            <a:r>
              <a:rPr lang="pl-PL" sz="1800" dirty="0" smtClean="0"/>
              <a:t> of </a:t>
            </a:r>
            <a:r>
              <a:rPr lang="pl-PL" sz="1800" dirty="0" err="1" smtClean="0"/>
              <a:t>women</a:t>
            </a:r>
            <a:r>
              <a:rPr lang="pl-PL" sz="1800" dirty="0" smtClean="0"/>
              <a:t> </a:t>
            </a:r>
            <a:r>
              <a:rPr lang="pl-PL" sz="1800" dirty="0" err="1" smtClean="0"/>
              <a:t>oppresion</a:t>
            </a:r>
            <a:r>
              <a:rPr lang="pl-PL" sz="1800" dirty="0" smtClean="0"/>
              <a:t> </a:t>
            </a:r>
            <a:r>
              <a:rPr lang="pl-PL" sz="1800" dirty="0" err="1" smtClean="0"/>
              <a:t>in</a:t>
            </a:r>
            <a:r>
              <a:rPr lang="pl-PL" sz="1800" dirty="0" smtClean="0"/>
              <a:t> </a:t>
            </a:r>
            <a:r>
              <a:rPr lang="pl-PL" sz="1800" dirty="0" err="1" smtClean="0"/>
              <a:t>the</a:t>
            </a:r>
            <a:r>
              <a:rPr lang="pl-PL" sz="1800" dirty="0" smtClean="0"/>
              <a:t> form of </a:t>
            </a:r>
            <a:r>
              <a:rPr lang="pl-PL" sz="1800" b="1" dirty="0" smtClean="0"/>
              <a:t>patriarchy</a:t>
            </a:r>
            <a:r>
              <a:rPr lang="pl-PL" sz="1800" dirty="0" smtClean="0"/>
              <a:t> (</a:t>
            </a:r>
            <a:r>
              <a:rPr lang="pl-PL" sz="1800" dirty="0" err="1" smtClean="0"/>
              <a:t>domination</a:t>
            </a:r>
            <a:r>
              <a:rPr lang="pl-PL" sz="1800" dirty="0" smtClean="0"/>
              <a:t> of men </a:t>
            </a:r>
            <a:r>
              <a:rPr lang="pl-PL" sz="1800" dirty="0" err="1" smtClean="0"/>
              <a:t>within</a:t>
            </a:r>
            <a:r>
              <a:rPr lang="pl-PL" sz="1800" dirty="0" smtClean="0"/>
              <a:t> </a:t>
            </a:r>
            <a:r>
              <a:rPr lang="pl-PL" sz="1800" dirty="0" err="1" smtClean="0"/>
              <a:t>the</a:t>
            </a:r>
            <a:r>
              <a:rPr lang="pl-PL" sz="1800" dirty="0" smtClean="0"/>
              <a:t> </a:t>
            </a:r>
            <a:r>
              <a:rPr lang="pl-PL" sz="1800" dirty="0" err="1" smtClean="0"/>
              <a:t>family</a:t>
            </a:r>
            <a:r>
              <a:rPr lang="pl-PL" sz="1800" dirty="0" smtClean="0"/>
              <a:t> and </a:t>
            </a:r>
            <a:r>
              <a:rPr lang="pl-PL" sz="1800" dirty="0" err="1" smtClean="0"/>
              <a:t>then</a:t>
            </a:r>
            <a:r>
              <a:rPr lang="pl-PL" sz="1800" dirty="0" smtClean="0"/>
              <a:t> </a:t>
            </a:r>
            <a:r>
              <a:rPr lang="pl-PL" sz="1800" dirty="0" err="1" smtClean="0"/>
              <a:t>in</a:t>
            </a:r>
            <a:r>
              <a:rPr lang="pl-PL" sz="1800" dirty="0" smtClean="0"/>
              <a:t> </a:t>
            </a:r>
            <a:r>
              <a:rPr lang="pl-PL" sz="1800" dirty="0" err="1" smtClean="0"/>
              <a:t>society</a:t>
            </a:r>
            <a:r>
              <a:rPr lang="pl-PL" sz="1800" dirty="0" smtClean="0"/>
              <a:t> </a:t>
            </a:r>
            <a:r>
              <a:rPr lang="pl-PL" sz="1800" dirty="0" err="1" smtClean="0"/>
              <a:t>causes</a:t>
            </a:r>
            <a:r>
              <a:rPr lang="pl-PL" sz="1800" dirty="0" smtClean="0"/>
              <a:t>  </a:t>
            </a:r>
            <a:r>
              <a:rPr lang="pl-PL" sz="1800" dirty="0" err="1" smtClean="0"/>
              <a:t>gender</a:t>
            </a:r>
            <a:r>
              <a:rPr lang="pl-PL" sz="1800" dirty="0" smtClean="0"/>
              <a:t> </a:t>
            </a:r>
            <a:r>
              <a:rPr lang="pl-PL" sz="1800" dirty="0" err="1" smtClean="0"/>
              <a:t>inequality</a:t>
            </a:r>
            <a:r>
              <a:rPr lang="pl-PL" sz="1800" dirty="0" smtClean="0"/>
              <a:t>); </a:t>
            </a:r>
            <a:r>
              <a:rPr lang="pl-PL" sz="1800" dirty="0" err="1" smtClean="0"/>
              <a:t>it</a:t>
            </a:r>
            <a:r>
              <a:rPr lang="pl-PL" sz="1800" dirty="0" smtClean="0"/>
              <a:t> </a:t>
            </a:r>
            <a:r>
              <a:rPr lang="pl-PL" sz="1800" dirty="0" err="1" smtClean="0"/>
              <a:t>should</a:t>
            </a:r>
            <a:r>
              <a:rPr lang="pl-PL" sz="1800" dirty="0" smtClean="0"/>
              <a:t> be </a:t>
            </a:r>
            <a:r>
              <a:rPr lang="pl-PL" sz="1800" dirty="0" err="1" smtClean="0"/>
              <a:t>eradicated</a:t>
            </a:r>
            <a:r>
              <a:rPr lang="pl-PL" sz="1800" dirty="0" smtClean="0"/>
              <a:t> – </a:t>
            </a:r>
            <a:r>
              <a:rPr lang="pl-PL" sz="1800" dirty="0" err="1" smtClean="0"/>
              <a:t>traditional</a:t>
            </a:r>
            <a:r>
              <a:rPr lang="pl-PL" sz="1800" dirty="0" smtClean="0"/>
              <a:t> </a:t>
            </a:r>
            <a:r>
              <a:rPr lang="pl-PL" sz="1800" dirty="0" err="1" smtClean="0"/>
              <a:t>structures</a:t>
            </a:r>
            <a:r>
              <a:rPr lang="pl-PL" sz="1800" dirty="0" smtClean="0"/>
              <a:t> of </a:t>
            </a:r>
            <a:r>
              <a:rPr lang="pl-PL" sz="1800" dirty="0" err="1" smtClean="0"/>
              <a:t>society</a:t>
            </a:r>
            <a:r>
              <a:rPr lang="pl-PL" sz="1800" dirty="0" smtClean="0"/>
              <a:t> </a:t>
            </a:r>
            <a:r>
              <a:rPr lang="pl-PL" sz="1800" dirty="0" err="1" smtClean="0"/>
              <a:t>removed</a:t>
            </a:r>
            <a:r>
              <a:rPr lang="pl-PL" sz="1800" dirty="0" smtClean="0"/>
              <a:t> </a:t>
            </a:r>
            <a:r>
              <a:rPr lang="pl-PL" sz="1800" dirty="0" err="1" smtClean="0"/>
              <a:t>in</a:t>
            </a:r>
            <a:r>
              <a:rPr lang="pl-PL" sz="1800" dirty="0" smtClean="0"/>
              <a:t> </a:t>
            </a:r>
            <a:r>
              <a:rPr lang="pl-PL" sz="1800" dirty="0" err="1" smtClean="0"/>
              <a:t>favour</a:t>
            </a:r>
            <a:r>
              <a:rPr lang="pl-PL" sz="1800" dirty="0" smtClean="0"/>
              <a:t> of </a:t>
            </a:r>
            <a:r>
              <a:rPr lang="pl-PL" sz="1800" dirty="0" err="1" smtClean="0"/>
              <a:t>gender</a:t>
            </a:r>
            <a:r>
              <a:rPr lang="pl-PL" sz="1800" dirty="0" smtClean="0"/>
              <a:t> </a:t>
            </a:r>
            <a:r>
              <a:rPr lang="pl-PL" sz="1800" dirty="0" err="1" smtClean="0"/>
              <a:t>equality</a:t>
            </a:r>
            <a:endParaRPr lang="pl-PL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err="1" smtClean="0"/>
              <a:t>The</a:t>
            </a:r>
            <a:r>
              <a:rPr lang="pl-PL" b="1" dirty="0" smtClean="0"/>
              <a:t> role of </a:t>
            </a:r>
            <a:r>
              <a:rPr lang="pl-PL" b="1" dirty="0" err="1" smtClean="0"/>
              <a:t>the</a:t>
            </a:r>
            <a:r>
              <a:rPr lang="pl-PL" b="1" dirty="0" smtClean="0"/>
              <a:t> state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b="1" dirty="0" smtClean="0"/>
              <a:t> </a:t>
            </a:r>
            <a:r>
              <a:rPr lang="pl-PL" b="1" dirty="0" err="1" smtClean="0"/>
              <a:t>The</a:t>
            </a:r>
            <a:r>
              <a:rPr lang="pl-PL" b="1" dirty="0" smtClean="0"/>
              <a:t> </a:t>
            </a:r>
            <a:r>
              <a:rPr lang="pl-PL" b="1" dirty="0" err="1" smtClean="0"/>
              <a:t>minimal</a:t>
            </a:r>
            <a:r>
              <a:rPr lang="pl-PL" b="1" dirty="0" smtClean="0"/>
              <a:t> state</a:t>
            </a:r>
          </a:p>
          <a:p>
            <a:endParaRPr lang="pl-PL" b="1" dirty="0" smtClean="0"/>
          </a:p>
          <a:p>
            <a:r>
              <a:rPr lang="pl-PL" b="1" dirty="0" err="1" smtClean="0"/>
              <a:t>The</a:t>
            </a:r>
            <a:r>
              <a:rPr lang="pl-PL" b="1" dirty="0" smtClean="0"/>
              <a:t> </a:t>
            </a:r>
            <a:r>
              <a:rPr lang="pl-PL" b="1" dirty="0" err="1" smtClean="0"/>
              <a:t>developmental</a:t>
            </a:r>
            <a:r>
              <a:rPr lang="pl-PL" b="1" dirty="0" smtClean="0"/>
              <a:t> state</a:t>
            </a:r>
          </a:p>
          <a:p>
            <a:endParaRPr lang="pl-PL" b="1" dirty="0" smtClean="0"/>
          </a:p>
          <a:p>
            <a:r>
              <a:rPr lang="pl-PL" b="1" dirty="0" err="1" smtClean="0"/>
              <a:t>The</a:t>
            </a:r>
            <a:r>
              <a:rPr lang="pl-PL" b="1" dirty="0" smtClean="0"/>
              <a:t> </a:t>
            </a:r>
            <a:r>
              <a:rPr lang="pl-PL" b="1" dirty="0" err="1" smtClean="0"/>
              <a:t>social</a:t>
            </a:r>
            <a:r>
              <a:rPr lang="pl-PL" b="1" dirty="0" smtClean="0"/>
              <a:t> – </a:t>
            </a:r>
            <a:r>
              <a:rPr lang="pl-PL" b="1" dirty="0" err="1" smtClean="0"/>
              <a:t>democratic</a:t>
            </a:r>
            <a:r>
              <a:rPr lang="pl-PL" b="1" dirty="0" smtClean="0"/>
              <a:t> state</a:t>
            </a:r>
          </a:p>
          <a:p>
            <a:endParaRPr lang="pl-PL" b="1" dirty="0" smtClean="0"/>
          </a:p>
          <a:p>
            <a:r>
              <a:rPr lang="pl-PL" b="1" dirty="0" err="1" smtClean="0"/>
              <a:t>The</a:t>
            </a:r>
            <a:r>
              <a:rPr lang="pl-PL" b="1" dirty="0" smtClean="0"/>
              <a:t> </a:t>
            </a:r>
            <a:r>
              <a:rPr lang="pl-PL" b="1" dirty="0" err="1" smtClean="0"/>
              <a:t>collectivized</a:t>
            </a:r>
            <a:r>
              <a:rPr lang="pl-PL" b="1" dirty="0" smtClean="0"/>
              <a:t> state</a:t>
            </a:r>
          </a:p>
          <a:p>
            <a:endParaRPr lang="pl-PL" b="1" dirty="0" smtClean="0"/>
          </a:p>
          <a:p>
            <a:r>
              <a:rPr lang="pl-PL" b="1" dirty="0" err="1" smtClean="0"/>
              <a:t>The</a:t>
            </a:r>
            <a:r>
              <a:rPr lang="pl-PL" b="1" dirty="0" smtClean="0"/>
              <a:t> </a:t>
            </a:r>
            <a:r>
              <a:rPr lang="pl-PL" b="1" dirty="0" err="1" smtClean="0"/>
              <a:t>totalitarian</a:t>
            </a:r>
            <a:r>
              <a:rPr lang="pl-PL" b="1" dirty="0" smtClean="0"/>
              <a:t> state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/>
              <a:t> </a:t>
            </a:r>
            <a:r>
              <a:rPr lang="pl-PL" b="1" dirty="0" err="1" smtClean="0"/>
              <a:t>Conclusions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 </a:t>
            </a:r>
            <a:r>
              <a:rPr lang="pl-PL" b="1" dirty="0" err="1" smtClean="0"/>
              <a:t>There</a:t>
            </a:r>
            <a:r>
              <a:rPr lang="pl-PL" b="1" dirty="0" smtClean="0"/>
              <a:t> </a:t>
            </a:r>
            <a:r>
              <a:rPr lang="pl-PL" b="1" dirty="0" err="1" smtClean="0"/>
              <a:t>is</a:t>
            </a:r>
            <a:r>
              <a:rPr lang="pl-PL" b="1" dirty="0" smtClean="0"/>
              <a:t> </a:t>
            </a:r>
            <a:r>
              <a:rPr lang="pl-PL" b="1" dirty="0" err="1" smtClean="0"/>
              <a:t>at</a:t>
            </a:r>
            <a:r>
              <a:rPr lang="pl-PL" b="1" dirty="0" smtClean="0"/>
              <a:t> </a:t>
            </a:r>
            <a:r>
              <a:rPr lang="pl-PL" b="1" dirty="0" err="1" smtClean="0"/>
              <a:t>least</a:t>
            </a:r>
            <a:r>
              <a:rPr lang="pl-PL" b="1" dirty="0" smtClean="0"/>
              <a:t> </a:t>
            </a:r>
            <a:r>
              <a:rPr lang="pl-PL" b="1" dirty="0" err="1" smtClean="0"/>
              <a:t>several</a:t>
            </a:r>
            <a:r>
              <a:rPr lang="pl-PL" b="1" dirty="0" smtClean="0"/>
              <a:t> </a:t>
            </a:r>
            <a:r>
              <a:rPr lang="pl-PL" b="1" dirty="0" err="1" smtClean="0"/>
              <a:t>models</a:t>
            </a:r>
            <a:r>
              <a:rPr lang="pl-PL" b="1" dirty="0" smtClean="0"/>
              <a:t> of </a:t>
            </a:r>
            <a:r>
              <a:rPr lang="pl-PL" b="1" dirty="0" err="1" smtClean="0"/>
              <a:t>democracy</a:t>
            </a:r>
            <a:r>
              <a:rPr lang="pl-PL" b="1" dirty="0" smtClean="0"/>
              <a:t> </a:t>
            </a:r>
            <a:r>
              <a:rPr lang="pl-PL" b="1" dirty="0" err="1" smtClean="0"/>
              <a:t>that</a:t>
            </a:r>
            <a:r>
              <a:rPr lang="pl-PL" b="1" dirty="0" smtClean="0"/>
              <a:t> </a:t>
            </a:r>
            <a:r>
              <a:rPr lang="pl-PL" b="1" dirty="0" err="1" smtClean="0"/>
              <a:t>rival</a:t>
            </a:r>
            <a:r>
              <a:rPr lang="pl-PL" b="1" dirty="0" smtClean="0"/>
              <a:t> </a:t>
            </a:r>
            <a:r>
              <a:rPr lang="pl-PL" b="1" dirty="0" err="1" smtClean="0"/>
              <a:t>each</a:t>
            </a:r>
            <a:r>
              <a:rPr lang="pl-PL" b="1" dirty="0" smtClean="0"/>
              <a:t> </a:t>
            </a:r>
            <a:r>
              <a:rPr lang="pl-PL" b="1" dirty="0" err="1" smtClean="0"/>
              <a:t>other</a:t>
            </a:r>
            <a:r>
              <a:rPr lang="pl-PL" b="1" dirty="0" smtClean="0"/>
              <a:t> </a:t>
            </a:r>
            <a:r>
              <a:rPr lang="pl-PL" b="1" dirty="0" err="1" smtClean="0"/>
              <a:t>namely</a:t>
            </a:r>
            <a:r>
              <a:rPr lang="pl-PL" b="1" dirty="0" smtClean="0"/>
              <a:t> </a:t>
            </a:r>
            <a:r>
              <a:rPr lang="pl-PL" b="1" dirty="0" err="1" smtClean="0"/>
              <a:t>classical</a:t>
            </a:r>
            <a:r>
              <a:rPr lang="pl-PL" b="1" dirty="0" smtClean="0"/>
              <a:t> </a:t>
            </a:r>
            <a:r>
              <a:rPr lang="pl-PL" b="1" dirty="0" err="1" smtClean="0"/>
              <a:t>democracy</a:t>
            </a:r>
            <a:r>
              <a:rPr lang="pl-PL" b="1" dirty="0" smtClean="0"/>
              <a:t>, </a:t>
            </a:r>
            <a:r>
              <a:rPr lang="pl-PL" b="1" dirty="0" err="1" smtClean="0"/>
              <a:t>protective</a:t>
            </a:r>
            <a:r>
              <a:rPr lang="pl-PL" b="1" dirty="0" smtClean="0"/>
              <a:t> </a:t>
            </a:r>
            <a:r>
              <a:rPr lang="pl-PL" b="1" dirty="0" err="1" smtClean="0"/>
              <a:t>democracy</a:t>
            </a:r>
            <a:r>
              <a:rPr lang="pl-PL" b="1" dirty="0" smtClean="0"/>
              <a:t>, </a:t>
            </a:r>
            <a:r>
              <a:rPr lang="pl-PL" b="1" dirty="0" err="1" smtClean="0"/>
              <a:t>developmental</a:t>
            </a:r>
            <a:r>
              <a:rPr lang="pl-PL" b="1" dirty="0" smtClean="0"/>
              <a:t> </a:t>
            </a:r>
            <a:r>
              <a:rPr lang="pl-PL" b="1" dirty="0" err="1" smtClean="0"/>
              <a:t>democracy</a:t>
            </a:r>
            <a:r>
              <a:rPr lang="pl-PL" b="1" dirty="0" smtClean="0"/>
              <a:t> and </a:t>
            </a:r>
            <a:r>
              <a:rPr lang="pl-PL" b="1" dirty="0" err="1" smtClean="0"/>
              <a:t>people’s</a:t>
            </a:r>
            <a:r>
              <a:rPr lang="pl-PL" b="1" dirty="0" smtClean="0"/>
              <a:t> </a:t>
            </a:r>
            <a:r>
              <a:rPr lang="pl-PL" b="1" dirty="0" err="1" smtClean="0"/>
              <a:t>democracy</a:t>
            </a:r>
            <a:endParaRPr lang="pl-PL" b="1" dirty="0" smtClean="0"/>
          </a:p>
          <a:p>
            <a:r>
              <a:rPr lang="pl-PL" b="1" dirty="0" err="1" smtClean="0"/>
              <a:t>Liberal</a:t>
            </a:r>
            <a:r>
              <a:rPr lang="pl-PL" b="1" dirty="0" smtClean="0"/>
              <a:t> </a:t>
            </a:r>
            <a:r>
              <a:rPr lang="pl-PL" b="1" dirty="0" err="1" smtClean="0"/>
              <a:t>democracy</a:t>
            </a:r>
            <a:r>
              <a:rPr lang="pl-PL" b="1" dirty="0" smtClean="0"/>
              <a:t> </a:t>
            </a:r>
            <a:r>
              <a:rPr lang="pl-PL" b="1" dirty="0" err="1" smtClean="0"/>
              <a:t>is</a:t>
            </a:r>
            <a:r>
              <a:rPr lang="pl-PL" b="1" dirty="0" smtClean="0"/>
              <a:t> </a:t>
            </a:r>
            <a:r>
              <a:rPr lang="pl-PL" b="1" dirty="0" err="1" smtClean="0"/>
              <a:t>definitely</a:t>
            </a:r>
            <a:r>
              <a:rPr lang="pl-PL" b="1" dirty="0" smtClean="0"/>
              <a:t> </a:t>
            </a:r>
            <a:r>
              <a:rPr lang="pl-PL" b="1" dirty="0" err="1" smtClean="0"/>
              <a:t>the</a:t>
            </a:r>
            <a:r>
              <a:rPr lang="pl-PL" b="1" dirty="0" smtClean="0"/>
              <a:t> most popular model of </a:t>
            </a:r>
            <a:r>
              <a:rPr lang="pl-PL" b="1" dirty="0" err="1" smtClean="0"/>
              <a:t>democracy</a:t>
            </a:r>
            <a:r>
              <a:rPr lang="pl-PL" b="1" dirty="0" smtClean="0"/>
              <a:t> </a:t>
            </a:r>
            <a:r>
              <a:rPr lang="pl-PL" b="1" dirty="0" err="1" smtClean="0"/>
              <a:t>nowadays</a:t>
            </a:r>
            <a:endParaRPr lang="pl-PL" b="1" dirty="0" smtClean="0"/>
          </a:p>
          <a:p>
            <a:r>
              <a:rPr lang="pl-PL" b="1" dirty="0" err="1" smtClean="0"/>
              <a:t>There</a:t>
            </a:r>
            <a:r>
              <a:rPr lang="pl-PL" b="1" dirty="0" smtClean="0"/>
              <a:t> </a:t>
            </a:r>
            <a:r>
              <a:rPr lang="pl-PL" b="1" dirty="0" err="1" smtClean="0"/>
              <a:t>are</a:t>
            </a:r>
            <a:r>
              <a:rPr lang="pl-PL" b="1" dirty="0" smtClean="0"/>
              <a:t> </a:t>
            </a:r>
            <a:r>
              <a:rPr lang="pl-PL" b="1" dirty="0" err="1" smtClean="0"/>
              <a:t>rival</a:t>
            </a:r>
            <a:r>
              <a:rPr lang="pl-PL" b="1" dirty="0" smtClean="0"/>
              <a:t> </a:t>
            </a:r>
            <a:r>
              <a:rPr lang="pl-PL" b="1" dirty="0" err="1" smtClean="0"/>
              <a:t>theories</a:t>
            </a:r>
            <a:r>
              <a:rPr lang="pl-PL" b="1" dirty="0" smtClean="0"/>
              <a:t> of </a:t>
            </a:r>
            <a:r>
              <a:rPr lang="pl-PL" b="1" dirty="0" err="1" smtClean="0"/>
              <a:t>the</a:t>
            </a:r>
            <a:r>
              <a:rPr lang="pl-PL" b="1" dirty="0" smtClean="0"/>
              <a:t> state </a:t>
            </a:r>
            <a:r>
              <a:rPr lang="pl-PL" b="1" dirty="0" err="1" smtClean="0"/>
              <a:t>such</a:t>
            </a:r>
            <a:r>
              <a:rPr lang="pl-PL" b="1" dirty="0" smtClean="0"/>
              <a:t> as </a:t>
            </a:r>
            <a:r>
              <a:rPr lang="pl-PL" b="1" dirty="0" err="1" smtClean="0"/>
              <a:t>pluralist</a:t>
            </a:r>
            <a:r>
              <a:rPr lang="pl-PL" b="1" dirty="0" smtClean="0"/>
              <a:t>, </a:t>
            </a:r>
            <a:r>
              <a:rPr lang="pl-PL" b="1" dirty="0" err="1" smtClean="0"/>
              <a:t>Marxist</a:t>
            </a:r>
            <a:r>
              <a:rPr lang="pl-PL" b="1" dirty="0" smtClean="0"/>
              <a:t>, </a:t>
            </a:r>
            <a:r>
              <a:rPr lang="pl-PL" b="1" dirty="0" err="1" smtClean="0"/>
              <a:t>The</a:t>
            </a:r>
            <a:r>
              <a:rPr lang="pl-PL" b="1" dirty="0" smtClean="0"/>
              <a:t> New </a:t>
            </a:r>
            <a:r>
              <a:rPr lang="pl-PL" b="1" dirty="0" err="1" smtClean="0"/>
              <a:t>Right</a:t>
            </a:r>
            <a:r>
              <a:rPr lang="pl-PL" b="1" dirty="0" smtClean="0"/>
              <a:t> and </a:t>
            </a:r>
            <a:r>
              <a:rPr lang="pl-PL" b="1" dirty="0" err="1" smtClean="0"/>
              <a:t>feminist</a:t>
            </a:r>
            <a:r>
              <a:rPr lang="pl-PL" b="1" dirty="0" smtClean="0"/>
              <a:t>.</a:t>
            </a:r>
          </a:p>
          <a:p>
            <a:r>
              <a:rPr lang="pl-PL" b="1" dirty="0" err="1" smtClean="0"/>
              <a:t>The</a:t>
            </a:r>
            <a:r>
              <a:rPr lang="pl-PL" b="1" dirty="0" smtClean="0"/>
              <a:t> state </a:t>
            </a:r>
            <a:r>
              <a:rPr lang="pl-PL" b="1" dirty="0" err="1" smtClean="0"/>
              <a:t>has</a:t>
            </a:r>
            <a:r>
              <a:rPr lang="pl-PL" b="1" dirty="0" smtClean="0"/>
              <a:t> </a:t>
            </a:r>
            <a:r>
              <a:rPr lang="pl-PL" b="1" dirty="0" err="1" smtClean="0"/>
              <a:t>fulfilled</a:t>
            </a:r>
            <a:r>
              <a:rPr lang="pl-PL" b="1" dirty="0" smtClean="0"/>
              <a:t> many </a:t>
            </a:r>
            <a:r>
              <a:rPr lang="pl-PL" b="1" dirty="0" err="1" smtClean="0"/>
              <a:t>roles</a:t>
            </a:r>
            <a:r>
              <a:rPr lang="pl-PL" b="1" dirty="0" smtClean="0"/>
              <a:t> </a:t>
            </a:r>
            <a:r>
              <a:rPr lang="pl-PL" b="1" dirty="0" err="1" smtClean="0"/>
              <a:t>in</a:t>
            </a:r>
            <a:r>
              <a:rPr lang="pl-PL" b="1" dirty="0" smtClean="0"/>
              <a:t> </a:t>
            </a:r>
            <a:r>
              <a:rPr lang="pl-PL" b="1" dirty="0" err="1" smtClean="0"/>
              <a:t>the</a:t>
            </a:r>
            <a:r>
              <a:rPr lang="pl-PL" b="1" dirty="0" smtClean="0"/>
              <a:t> </a:t>
            </a:r>
            <a:r>
              <a:rPr lang="pl-PL" b="1" dirty="0" err="1" smtClean="0"/>
              <a:t>history</a:t>
            </a:r>
            <a:r>
              <a:rPr lang="pl-PL" b="1" dirty="0" smtClean="0"/>
              <a:t> of </a:t>
            </a:r>
            <a:r>
              <a:rPr lang="pl-PL" b="1" dirty="0" err="1" smtClean="0"/>
              <a:t>mankind</a:t>
            </a:r>
            <a:r>
              <a:rPr lang="pl-PL" b="1" dirty="0" smtClean="0"/>
              <a:t> as a </a:t>
            </a:r>
            <a:r>
              <a:rPr lang="pl-PL" b="1" dirty="0" err="1" smtClean="0"/>
              <a:t>minimal</a:t>
            </a:r>
            <a:r>
              <a:rPr lang="pl-PL" b="1" dirty="0" smtClean="0"/>
              <a:t>, </a:t>
            </a:r>
            <a:r>
              <a:rPr lang="pl-PL" b="1" dirty="0" err="1" smtClean="0"/>
              <a:t>developmental</a:t>
            </a:r>
            <a:r>
              <a:rPr lang="pl-PL" b="1" dirty="0" smtClean="0"/>
              <a:t>, </a:t>
            </a:r>
            <a:r>
              <a:rPr lang="pl-PL" b="1" dirty="0" err="1" smtClean="0"/>
              <a:t>social-democratic</a:t>
            </a:r>
            <a:r>
              <a:rPr lang="pl-PL" b="1" dirty="0" smtClean="0"/>
              <a:t>, </a:t>
            </a:r>
            <a:r>
              <a:rPr lang="pl-PL" b="1" dirty="0" err="1" smtClean="0"/>
              <a:t>collectvized</a:t>
            </a:r>
            <a:r>
              <a:rPr lang="pl-PL" b="1" dirty="0" smtClean="0"/>
              <a:t> and </a:t>
            </a:r>
            <a:r>
              <a:rPr lang="pl-PL" b="1" dirty="0" err="1" smtClean="0"/>
              <a:t>totalitarian</a:t>
            </a:r>
            <a:r>
              <a:rPr lang="pl-PL" b="1" dirty="0" smtClean="0"/>
              <a:t> state.</a:t>
            </a:r>
          </a:p>
          <a:p>
            <a:endParaRPr lang="pl-PL" b="1" dirty="0" smtClean="0"/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err="1" smtClean="0"/>
              <a:t>Defining</a:t>
            </a:r>
            <a:r>
              <a:rPr lang="pl-PL" b="1" dirty="0" smtClean="0"/>
              <a:t> </a:t>
            </a:r>
            <a:r>
              <a:rPr lang="pl-PL" b="1" dirty="0" err="1" smtClean="0"/>
              <a:t>democracy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pl-PL" sz="11200" dirty="0" smtClean="0"/>
              <a:t>  </a:t>
            </a:r>
            <a:r>
              <a:rPr lang="pl-PL" sz="11200" dirty="0" err="1" smtClean="0"/>
              <a:t>Democracy</a:t>
            </a:r>
            <a:r>
              <a:rPr lang="pl-PL" sz="11200" dirty="0" smtClean="0"/>
              <a:t> – </a:t>
            </a:r>
            <a:r>
              <a:rPr lang="pl-PL" sz="11200" dirty="0" err="1" smtClean="0"/>
              <a:t>born</a:t>
            </a:r>
            <a:r>
              <a:rPr lang="pl-PL" sz="11200" dirty="0" smtClean="0"/>
              <a:t> </a:t>
            </a:r>
            <a:r>
              <a:rPr lang="pl-PL" sz="11200" dirty="0" err="1" smtClean="0"/>
              <a:t>in</a:t>
            </a:r>
            <a:r>
              <a:rPr lang="pl-PL" sz="11200" dirty="0" smtClean="0"/>
              <a:t> </a:t>
            </a:r>
            <a:r>
              <a:rPr lang="pl-PL" sz="11200" dirty="0" err="1" smtClean="0"/>
              <a:t>antiquity</a:t>
            </a:r>
            <a:r>
              <a:rPr lang="pl-PL" sz="11200" dirty="0" smtClean="0"/>
              <a:t> (Greece)</a:t>
            </a:r>
          </a:p>
          <a:p>
            <a:endParaRPr lang="pl-PL" sz="11200" dirty="0" smtClean="0"/>
          </a:p>
          <a:p>
            <a:r>
              <a:rPr lang="pl-PL" sz="11200" dirty="0" err="1" smtClean="0"/>
              <a:t>At</a:t>
            </a:r>
            <a:r>
              <a:rPr lang="pl-PL" sz="11200" dirty="0" smtClean="0"/>
              <a:t> first </a:t>
            </a:r>
            <a:r>
              <a:rPr lang="pl-PL" sz="11200" dirty="0" err="1" smtClean="0"/>
              <a:t>viewed</a:t>
            </a:r>
            <a:r>
              <a:rPr lang="pl-PL" sz="11200" dirty="0" smtClean="0"/>
              <a:t> </a:t>
            </a:r>
            <a:r>
              <a:rPr lang="pl-PL" sz="11200" dirty="0" err="1" smtClean="0"/>
              <a:t>pejoratively</a:t>
            </a:r>
            <a:r>
              <a:rPr lang="pl-PL" sz="11200" dirty="0" smtClean="0"/>
              <a:t> (Plato, </a:t>
            </a:r>
            <a:r>
              <a:rPr lang="pl-PL" sz="11200" dirty="0" err="1" smtClean="0"/>
              <a:t>Aristotle</a:t>
            </a:r>
            <a:r>
              <a:rPr lang="pl-PL" sz="11200" dirty="0" smtClean="0"/>
              <a:t>)</a:t>
            </a:r>
          </a:p>
          <a:p>
            <a:endParaRPr lang="pl-PL" sz="11200" dirty="0" smtClean="0"/>
          </a:p>
          <a:p>
            <a:r>
              <a:rPr lang="pl-PL" sz="11200" dirty="0" err="1" smtClean="0"/>
              <a:t>Up</a:t>
            </a:r>
            <a:r>
              <a:rPr lang="pl-PL" sz="11200" dirty="0" smtClean="0"/>
              <a:t> to </a:t>
            </a:r>
            <a:r>
              <a:rPr lang="pl-PL" sz="11200" dirty="0" err="1" smtClean="0"/>
              <a:t>XXth</a:t>
            </a:r>
            <a:r>
              <a:rPr lang="pl-PL" sz="11200" dirty="0" smtClean="0"/>
              <a:t> </a:t>
            </a:r>
            <a:r>
              <a:rPr lang="pl-PL" sz="11200" dirty="0" err="1" smtClean="0"/>
              <a:t>century</a:t>
            </a:r>
            <a:r>
              <a:rPr lang="pl-PL" sz="11200" dirty="0" smtClean="0"/>
              <a:t> </a:t>
            </a:r>
            <a:r>
              <a:rPr lang="pl-PL" sz="11200" dirty="0" err="1" smtClean="0"/>
              <a:t>considered</a:t>
            </a:r>
            <a:r>
              <a:rPr lang="pl-PL" sz="11200" dirty="0" smtClean="0"/>
              <a:t> „</a:t>
            </a:r>
            <a:r>
              <a:rPr lang="pl-PL" sz="11200" dirty="0" err="1" smtClean="0"/>
              <a:t>mob</a:t>
            </a:r>
            <a:r>
              <a:rPr lang="pl-PL" sz="11200" dirty="0" smtClean="0"/>
              <a:t> </a:t>
            </a:r>
            <a:r>
              <a:rPr lang="pl-PL" sz="11200" dirty="0" err="1" smtClean="0"/>
              <a:t>rule</a:t>
            </a:r>
            <a:r>
              <a:rPr lang="pl-PL" sz="11200" dirty="0" smtClean="0"/>
              <a:t>”</a:t>
            </a:r>
          </a:p>
          <a:p>
            <a:endParaRPr lang="pl-PL" sz="11200" dirty="0" smtClean="0"/>
          </a:p>
          <a:p>
            <a:r>
              <a:rPr lang="pl-PL" sz="11200" dirty="0" err="1" smtClean="0"/>
              <a:t>Nowadays</a:t>
            </a:r>
            <a:r>
              <a:rPr lang="pl-PL" sz="11200" dirty="0" smtClean="0"/>
              <a:t> </a:t>
            </a:r>
            <a:r>
              <a:rPr lang="pl-PL" sz="11200" dirty="0" err="1" smtClean="0"/>
              <a:t>exteremely</a:t>
            </a:r>
            <a:r>
              <a:rPr lang="pl-PL" sz="11200" dirty="0" smtClean="0"/>
              <a:t> popular and </a:t>
            </a:r>
            <a:r>
              <a:rPr lang="pl-PL" sz="11200" dirty="0" err="1" smtClean="0"/>
              <a:t>respected</a:t>
            </a:r>
            <a:r>
              <a:rPr lang="pl-PL" sz="11200" dirty="0" smtClean="0"/>
              <a:t> – </a:t>
            </a:r>
            <a:r>
              <a:rPr lang="pl-PL" sz="11200" dirty="0" err="1" smtClean="0"/>
              <a:t>all</a:t>
            </a:r>
            <a:r>
              <a:rPr lang="pl-PL" sz="11200" dirty="0" smtClean="0"/>
              <a:t> </a:t>
            </a:r>
            <a:r>
              <a:rPr lang="pl-PL" sz="11200" dirty="0" err="1" smtClean="0"/>
              <a:t>are</a:t>
            </a:r>
            <a:r>
              <a:rPr lang="pl-PL" sz="11200" dirty="0" smtClean="0"/>
              <a:t> </a:t>
            </a:r>
            <a:r>
              <a:rPr lang="pl-PL" sz="11200" dirty="0" err="1" smtClean="0"/>
              <a:t>democrats</a:t>
            </a:r>
            <a:endParaRPr lang="pl-PL" sz="11200" dirty="0" smtClean="0"/>
          </a:p>
          <a:p>
            <a:endParaRPr lang="pl-PL" sz="11200" dirty="0" smtClean="0"/>
          </a:p>
          <a:p>
            <a:r>
              <a:rPr lang="pl-PL" sz="11200" dirty="0" smtClean="0"/>
              <a:t>But </a:t>
            </a:r>
            <a:r>
              <a:rPr lang="pl-PL" sz="11200" dirty="0" err="1" smtClean="0"/>
              <a:t>what</a:t>
            </a:r>
            <a:r>
              <a:rPr lang="pl-PL" sz="11200" dirty="0" smtClean="0"/>
              <a:t> </a:t>
            </a:r>
            <a:r>
              <a:rPr lang="pl-PL" sz="11200" dirty="0" err="1" smtClean="0"/>
              <a:t>does</a:t>
            </a:r>
            <a:r>
              <a:rPr lang="pl-PL" sz="11200" dirty="0" smtClean="0"/>
              <a:t> </a:t>
            </a:r>
            <a:r>
              <a:rPr lang="pl-PL" sz="11200" dirty="0" err="1" smtClean="0"/>
              <a:t>this</a:t>
            </a:r>
            <a:r>
              <a:rPr lang="pl-PL" sz="11200" dirty="0" smtClean="0"/>
              <a:t> </a:t>
            </a:r>
            <a:r>
              <a:rPr lang="pl-PL" sz="11200" dirty="0" err="1" smtClean="0"/>
              <a:t>mean</a:t>
            </a:r>
            <a:r>
              <a:rPr lang="pl-PL" sz="11200" dirty="0" smtClean="0"/>
              <a:t>?</a:t>
            </a:r>
          </a:p>
          <a:p>
            <a:endParaRPr lang="pl-PL" sz="4400" dirty="0" smtClean="0"/>
          </a:p>
          <a:p>
            <a:endParaRPr lang="pl-PL" sz="4400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pPr marL="0" indent="0">
              <a:buNone/>
            </a:pPr>
            <a:endParaRPr lang="pl-PL" dirty="0" smtClean="0"/>
          </a:p>
          <a:p>
            <a:endParaRPr lang="pl-PL" dirty="0" smtClean="0"/>
          </a:p>
          <a:p>
            <a:pPr marL="0" indent="0">
              <a:buNone/>
            </a:pPr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r>
              <a:rPr lang="pl-PL" dirty="0" smtClean="0"/>
              <a:t> </a:t>
            </a: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835694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err="1" smtClean="0"/>
              <a:t>Defining</a:t>
            </a:r>
            <a:r>
              <a:rPr lang="pl-PL" b="1" dirty="0" smtClean="0"/>
              <a:t> </a:t>
            </a:r>
            <a:r>
              <a:rPr lang="pl-PL" b="1" dirty="0" err="1" smtClean="0"/>
              <a:t>democracy</a:t>
            </a:r>
            <a:r>
              <a:rPr lang="pl-PL" b="1" dirty="0" smtClean="0"/>
              <a:t> 2 – </a:t>
            </a:r>
            <a:r>
              <a:rPr lang="pl-PL" b="1" dirty="0" err="1" smtClean="0"/>
              <a:t>issues</a:t>
            </a:r>
            <a:r>
              <a:rPr lang="pl-PL" b="1" dirty="0" smtClean="0"/>
              <a:t> to </a:t>
            </a:r>
            <a:r>
              <a:rPr lang="pl-PL" b="1" dirty="0" err="1" smtClean="0"/>
              <a:t>examine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 </a:t>
            </a:r>
            <a:r>
              <a:rPr lang="pl-PL" dirty="0" err="1" smtClean="0"/>
              <a:t>How</a:t>
            </a:r>
            <a:r>
              <a:rPr lang="pl-PL" dirty="0" smtClean="0"/>
              <a:t> </a:t>
            </a:r>
            <a:r>
              <a:rPr lang="pl-PL" dirty="0" err="1" smtClean="0"/>
              <a:t>has</a:t>
            </a:r>
            <a:r>
              <a:rPr lang="pl-PL" dirty="0" smtClean="0"/>
              <a:t> </a:t>
            </a:r>
            <a:r>
              <a:rPr lang="pl-PL" dirty="0" err="1" smtClean="0"/>
              <a:t>the</a:t>
            </a:r>
            <a:r>
              <a:rPr lang="pl-PL" dirty="0" smtClean="0"/>
              <a:t> term „</a:t>
            </a:r>
            <a:r>
              <a:rPr lang="pl-PL" dirty="0" err="1" smtClean="0"/>
              <a:t>democracy</a:t>
            </a:r>
            <a:r>
              <a:rPr lang="pl-PL" dirty="0" smtClean="0"/>
              <a:t>” </a:t>
            </a:r>
            <a:r>
              <a:rPr lang="pl-PL" dirty="0" err="1" smtClean="0"/>
              <a:t>been</a:t>
            </a:r>
            <a:r>
              <a:rPr lang="pl-PL" dirty="0" smtClean="0"/>
              <a:t> </a:t>
            </a:r>
            <a:r>
              <a:rPr lang="pl-PL" dirty="0" err="1" smtClean="0"/>
              <a:t>used</a:t>
            </a:r>
            <a:r>
              <a:rPr lang="pl-PL" dirty="0" smtClean="0"/>
              <a:t> </a:t>
            </a:r>
            <a:r>
              <a:rPr lang="pl-PL" dirty="0" err="1" smtClean="0"/>
              <a:t>throughout</a:t>
            </a:r>
            <a:r>
              <a:rPr lang="pl-PL" dirty="0" smtClean="0"/>
              <a:t> </a:t>
            </a:r>
            <a:r>
              <a:rPr lang="pl-PL" dirty="0" err="1" smtClean="0"/>
              <a:t>history</a:t>
            </a:r>
            <a:r>
              <a:rPr lang="pl-PL" dirty="0" smtClean="0"/>
              <a:t>?</a:t>
            </a:r>
            <a:endParaRPr lang="pl-PL" dirty="0"/>
          </a:p>
          <a:p>
            <a:r>
              <a:rPr lang="pl-PL" dirty="0" err="1" smtClean="0"/>
              <a:t>What</a:t>
            </a:r>
            <a:r>
              <a:rPr lang="pl-PL" dirty="0" smtClean="0"/>
              <a:t> </a:t>
            </a:r>
            <a:r>
              <a:rPr lang="pl-PL" dirty="0" err="1" smtClean="0"/>
              <a:t>issues</a:t>
            </a:r>
            <a:r>
              <a:rPr lang="pl-PL" dirty="0" smtClean="0"/>
              <a:t> </a:t>
            </a:r>
            <a:r>
              <a:rPr lang="pl-PL" dirty="0" err="1" smtClean="0"/>
              <a:t>have</a:t>
            </a:r>
            <a:r>
              <a:rPr lang="pl-PL" dirty="0" smtClean="0"/>
              <a:t> </a:t>
            </a:r>
            <a:r>
              <a:rPr lang="pl-PL" dirty="0" err="1" smtClean="0"/>
              <a:t>been</a:t>
            </a:r>
            <a:r>
              <a:rPr lang="pl-PL" dirty="0" smtClean="0"/>
              <a:t> </a:t>
            </a:r>
            <a:r>
              <a:rPr lang="pl-PL" dirty="0" err="1" smtClean="0"/>
              <a:t>discussed</a:t>
            </a:r>
            <a:r>
              <a:rPr lang="pl-PL" dirty="0" smtClean="0"/>
              <a:t> </a:t>
            </a:r>
            <a:r>
              <a:rPr lang="pl-PL" dirty="0" err="1" smtClean="0"/>
              <a:t>in</a:t>
            </a:r>
            <a:r>
              <a:rPr lang="pl-PL" dirty="0" smtClean="0"/>
              <a:t> </a:t>
            </a:r>
            <a:r>
              <a:rPr lang="pl-PL" dirty="0" err="1" smtClean="0"/>
              <a:t>relation</a:t>
            </a:r>
            <a:r>
              <a:rPr lang="pl-PL" dirty="0" smtClean="0"/>
              <a:t> to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nature</a:t>
            </a:r>
            <a:r>
              <a:rPr lang="pl-PL" dirty="0" smtClean="0"/>
              <a:t> of </a:t>
            </a:r>
            <a:r>
              <a:rPr lang="pl-PL" dirty="0" err="1" smtClean="0"/>
              <a:t>democracy</a:t>
            </a:r>
            <a:r>
              <a:rPr lang="pl-PL" dirty="0" smtClean="0"/>
              <a:t>?</a:t>
            </a:r>
            <a:endParaRPr lang="pl-PL" dirty="0"/>
          </a:p>
          <a:p>
            <a:r>
              <a:rPr lang="pl-PL" dirty="0" err="1" smtClean="0"/>
              <a:t>What</a:t>
            </a:r>
            <a:r>
              <a:rPr lang="pl-PL" dirty="0" smtClean="0"/>
              <a:t> </a:t>
            </a:r>
            <a:r>
              <a:rPr lang="pl-PL" dirty="0" err="1" smtClean="0"/>
              <a:t>models</a:t>
            </a:r>
            <a:r>
              <a:rPr lang="pl-PL" dirty="0" smtClean="0"/>
              <a:t> of </a:t>
            </a:r>
            <a:r>
              <a:rPr lang="pl-PL" dirty="0" err="1" smtClean="0"/>
              <a:t>democratic</a:t>
            </a:r>
            <a:r>
              <a:rPr lang="pl-PL" dirty="0" smtClean="0"/>
              <a:t> </a:t>
            </a:r>
            <a:r>
              <a:rPr lang="pl-PL" dirty="0" err="1" smtClean="0"/>
              <a:t>rule</a:t>
            </a:r>
            <a:r>
              <a:rPr lang="pl-PL" dirty="0" smtClean="0"/>
              <a:t> </a:t>
            </a:r>
            <a:r>
              <a:rPr lang="pl-PL" dirty="0" err="1" smtClean="0"/>
              <a:t>have</a:t>
            </a:r>
            <a:r>
              <a:rPr lang="pl-PL" dirty="0" smtClean="0"/>
              <a:t> </a:t>
            </a:r>
            <a:r>
              <a:rPr lang="pl-PL" dirty="0" err="1" smtClean="0"/>
              <a:t>been</a:t>
            </a:r>
            <a:r>
              <a:rPr lang="pl-PL" dirty="0" smtClean="0"/>
              <a:t> </a:t>
            </a:r>
            <a:r>
              <a:rPr lang="pl-PL" dirty="0" err="1" smtClean="0"/>
              <a:t>invented</a:t>
            </a:r>
            <a:r>
              <a:rPr lang="pl-PL" dirty="0" smtClean="0"/>
              <a:t>?</a:t>
            </a:r>
          </a:p>
          <a:p>
            <a:r>
              <a:rPr lang="pl-PL" dirty="0" err="1" smtClean="0"/>
              <a:t>How</a:t>
            </a:r>
            <a:r>
              <a:rPr lang="pl-PL" dirty="0" smtClean="0"/>
              <a:t> </a:t>
            </a:r>
            <a:r>
              <a:rPr lang="pl-PL" dirty="0" err="1" smtClean="0"/>
              <a:t>about</a:t>
            </a:r>
            <a:r>
              <a:rPr lang="pl-PL" dirty="0" smtClean="0"/>
              <a:t> </a:t>
            </a:r>
            <a:r>
              <a:rPr lang="pl-PL" dirty="0" err="1" smtClean="0"/>
              <a:t>their</a:t>
            </a:r>
            <a:r>
              <a:rPr lang="pl-PL" dirty="0" smtClean="0"/>
              <a:t> </a:t>
            </a:r>
            <a:r>
              <a:rPr lang="pl-PL" dirty="0" err="1" smtClean="0"/>
              <a:t>advantages</a:t>
            </a:r>
            <a:r>
              <a:rPr lang="pl-PL" dirty="0" smtClean="0"/>
              <a:t> and </a:t>
            </a:r>
            <a:r>
              <a:rPr lang="pl-PL" dirty="0" err="1" smtClean="0"/>
              <a:t>disadvantages</a:t>
            </a:r>
            <a:r>
              <a:rPr lang="pl-PL" dirty="0" smtClean="0"/>
              <a:t>?</a:t>
            </a:r>
          </a:p>
          <a:p>
            <a:r>
              <a:rPr lang="pl-PL" dirty="0" err="1" smtClean="0"/>
              <a:t>How</a:t>
            </a:r>
            <a:r>
              <a:rPr lang="pl-PL" dirty="0" smtClean="0"/>
              <a:t> do </a:t>
            </a:r>
            <a:r>
              <a:rPr lang="pl-PL" dirty="0" err="1" smtClean="0"/>
              <a:t>democratic</a:t>
            </a:r>
            <a:r>
              <a:rPr lang="pl-PL" dirty="0" smtClean="0"/>
              <a:t> systems </a:t>
            </a:r>
            <a:r>
              <a:rPr lang="pl-PL" dirty="0" err="1" smtClean="0"/>
              <a:t>operate</a:t>
            </a:r>
            <a:r>
              <a:rPr lang="pl-PL" dirty="0" smtClean="0"/>
              <a:t> </a:t>
            </a:r>
            <a:r>
              <a:rPr lang="pl-PL" dirty="0" err="1" smtClean="0"/>
              <a:t>in</a:t>
            </a:r>
            <a:r>
              <a:rPr lang="pl-PL" dirty="0" smtClean="0"/>
              <a:t> </a:t>
            </a:r>
            <a:r>
              <a:rPr lang="pl-PL" dirty="0" err="1" smtClean="0"/>
              <a:t>practice</a:t>
            </a:r>
            <a:r>
              <a:rPr lang="pl-PL" dirty="0" smtClean="0"/>
              <a:t>?</a:t>
            </a:r>
          </a:p>
          <a:p>
            <a:r>
              <a:rPr lang="pl-PL" dirty="0" err="1" smtClean="0"/>
              <a:t>Does</a:t>
            </a:r>
            <a:r>
              <a:rPr lang="pl-PL" dirty="0" smtClean="0"/>
              <a:t> </a:t>
            </a:r>
            <a:r>
              <a:rPr lang="pl-PL" dirty="0" err="1" smtClean="0"/>
              <a:t>democracy</a:t>
            </a:r>
            <a:r>
              <a:rPr lang="pl-PL" dirty="0" smtClean="0"/>
              <a:t> </a:t>
            </a:r>
            <a:r>
              <a:rPr lang="pl-PL" dirty="0" err="1" smtClean="0"/>
              <a:t>really</a:t>
            </a:r>
            <a:r>
              <a:rPr lang="pl-PL" dirty="0" smtClean="0"/>
              <a:t> </a:t>
            </a:r>
            <a:r>
              <a:rPr lang="pl-PL" dirty="0" err="1" smtClean="0"/>
              <a:t>enables</a:t>
            </a:r>
            <a:r>
              <a:rPr lang="pl-PL" dirty="0" smtClean="0"/>
              <a:t>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people</a:t>
            </a:r>
            <a:r>
              <a:rPr lang="pl-PL" dirty="0" smtClean="0"/>
              <a:t> to </a:t>
            </a:r>
            <a:r>
              <a:rPr lang="pl-PL" dirty="0" err="1" smtClean="0"/>
              <a:t>rule</a:t>
            </a:r>
            <a:r>
              <a:rPr lang="pl-PL" dirty="0" smtClean="0"/>
              <a:t>?</a:t>
            </a:r>
          </a:p>
          <a:p>
            <a:pPr>
              <a:buNone/>
            </a:pPr>
            <a:endParaRPr lang="pl-PL" b="1" dirty="0" smtClean="0"/>
          </a:p>
          <a:p>
            <a:endParaRPr lang="pl-PL" dirty="0" smtClean="0"/>
          </a:p>
        </p:txBody>
      </p:sp>
    </p:spTree>
    <p:extLst>
      <p:ext uri="{BB962C8B-B14F-4D97-AF65-F5344CB8AC3E}">
        <p14:creationId xmlns="" xmlns:p14="http://schemas.microsoft.com/office/powerpoint/2010/main" val="373033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err="1" smtClean="0"/>
              <a:t>The</a:t>
            </a:r>
            <a:r>
              <a:rPr lang="pl-PL" b="1" dirty="0" smtClean="0"/>
              <a:t> </a:t>
            </a:r>
            <a:r>
              <a:rPr lang="pl-PL" b="1" dirty="0" err="1" smtClean="0"/>
              <a:t>main</a:t>
            </a:r>
            <a:r>
              <a:rPr lang="pl-PL" b="1" dirty="0" smtClean="0"/>
              <a:t> </a:t>
            </a:r>
            <a:r>
              <a:rPr lang="pl-PL" b="1" dirty="0" err="1" smtClean="0"/>
              <a:t>characteristics</a:t>
            </a:r>
            <a:r>
              <a:rPr lang="pl-PL" b="1" dirty="0" smtClean="0"/>
              <a:t> of </a:t>
            </a:r>
            <a:r>
              <a:rPr lang="pl-PL" b="1" dirty="0" err="1" smtClean="0"/>
              <a:t>democracy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 smtClean="0"/>
              <a:t> a system of </a:t>
            </a:r>
            <a:r>
              <a:rPr lang="pl-PL" dirty="0" err="1" smtClean="0"/>
              <a:t>rule</a:t>
            </a:r>
            <a:r>
              <a:rPr lang="pl-PL" dirty="0" smtClean="0"/>
              <a:t> by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poor</a:t>
            </a:r>
            <a:r>
              <a:rPr lang="pl-PL" dirty="0" smtClean="0"/>
              <a:t> and </a:t>
            </a:r>
            <a:r>
              <a:rPr lang="pl-PL" dirty="0" err="1" smtClean="0"/>
              <a:t>disadvantaged</a:t>
            </a:r>
            <a:endParaRPr lang="pl-PL" dirty="0" smtClean="0"/>
          </a:p>
          <a:p>
            <a:r>
              <a:rPr lang="pl-PL" dirty="0" smtClean="0"/>
              <a:t>a form of </a:t>
            </a:r>
            <a:r>
              <a:rPr lang="pl-PL" dirty="0" err="1" smtClean="0"/>
              <a:t>government</a:t>
            </a:r>
            <a:r>
              <a:rPr lang="pl-PL" dirty="0" smtClean="0"/>
              <a:t> </a:t>
            </a:r>
            <a:r>
              <a:rPr lang="pl-PL" dirty="0" err="1" smtClean="0"/>
              <a:t>in</a:t>
            </a:r>
            <a:r>
              <a:rPr lang="pl-PL" dirty="0" smtClean="0"/>
              <a:t> </a:t>
            </a:r>
            <a:r>
              <a:rPr lang="pl-PL" dirty="0" err="1" smtClean="0"/>
              <a:t>which</a:t>
            </a:r>
            <a:r>
              <a:rPr lang="pl-PL" dirty="0" smtClean="0"/>
              <a:t> </a:t>
            </a:r>
            <a:r>
              <a:rPr lang="pl-PL" dirty="0" err="1" smtClean="0"/>
              <a:t>people</a:t>
            </a:r>
            <a:r>
              <a:rPr lang="pl-PL" dirty="0" smtClean="0"/>
              <a:t> </a:t>
            </a:r>
            <a:r>
              <a:rPr lang="pl-PL" dirty="0" err="1" smtClean="0"/>
              <a:t>people</a:t>
            </a:r>
            <a:r>
              <a:rPr lang="pl-PL" dirty="0" smtClean="0"/>
              <a:t> </a:t>
            </a:r>
            <a:r>
              <a:rPr lang="pl-PL" dirty="0" err="1" smtClean="0"/>
              <a:t>rule</a:t>
            </a:r>
            <a:r>
              <a:rPr lang="pl-PL" dirty="0" smtClean="0"/>
              <a:t> </a:t>
            </a:r>
            <a:r>
              <a:rPr lang="pl-PL" dirty="0" err="1" smtClean="0"/>
              <a:t>directly</a:t>
            </a:r>
            <a:r>
              <a:rPr lang="pl-PL" dirty="0" smtClean="0"/>
              <a:t> </a:t>
            </a:r>
          </a:p>
          <a:p>
            <a:r>
              <a:rPr lang="pl-PL" dirty="0" smtClean="0"/>
              <a:t>An </a:t>
            </a:r>
            <a:r>
              <a:rPr lang="pl-PL" dirty="0" err="1" smtClean="0"/>
              <a:t>egalitarian</a:t>
            </a:r>
            <a:r>
              <a:rPr lang="pl-PL" dirty="0" smtClean="0"/>
              <a:t> </a:t>
            </a:r>
            <a:r>
              <a:rPr lang="pl-PL" dirty="0" err="1" smtClean="0"/>
              <a:t>society</a:t>
            </a:r>
            <a:r>
              <a:rPr lang="pl-PL" dirty="0" smtClean="0"/>
              <a:t> </a:t>
            </a:r>
            <a:r>
              <a:rPr lang="pl-PL" dirty="0" err="1" smtClean="0"/>
              <a:t>in</a:t>
            </a:r>
            <a:r>
              <a:rPr lang="pl-PL" dirty="0" smtClean="0"/>
              <a:t> </a:t>
            </a:r>
            <a:r>
              <a:rPr lang="pl-PL" dirty="0" err="1" smtClean="0"/>
              <a:t>terms</a:t>
            </a:r>
            <a:r>
              <a:rPr lang="pl-PL" dirty="0" smtClean="0"/>
              <a:t> of </a:t>
            </a:r>
            <a:r>
              <a:rPr lang="pl-PL" dirty="0" err="1" smtClean="0"/>
              <a:t>equality</a:t>
            </a:r>
            <a:r>
              <a:rPr lang="pl-PL" dirty="0" smtClean="0"/>
              <a:t> of </a:t>
            </a:r>
            <a:r>
              <a:rPr lang="pl-PL" dirty="0" err="1" smtClean="0"/>
              <a:t>opportunity</a:t>
            </a:r>
            <a:r>
              <a:rPr lang="pl-PL" dirty="0" smtClean="0"/>
              <a:t> and </a:t>
            </a:r>
            <a:r>
              <a:rPr lang="pl-PL" dirty="0" err="1" smtClean="0"/>
              <a:t>merit</a:t>
            </a:r>
            <a:endParaRPr lang="pl-PL" dirty="0" smtClean="0"/>
          </a:p>
          <a:p>
            <a:r>
              <a:rPr lang="pl-PL" dirty="0" smtClean="0"/>
              <a:t>A system of </a:t>
            </a:r>
            <a:r>
              <a:rPr lang="pl-PL" dirty="0" err="1" smtClean="0"/>
              <a:t>welfare</a:t>
            </a:r>
            <a:r>
              <a:rPr lang="pl-PL" dirty="0" smtClean="0"/>
              <a:t> and </a:t>
            </a:r>
            <a:r>
              <a:rPr lang="pl-PL" dirty="0" err="1" smtClean="0"/>
              <a:t>redistribution</a:t>
            </a:r>
            <a:r>
              <a:rPr lang="pl-PL" dirty="0" smtClean="0"/>
              <a:t> – </a:t>
            </a:r>
            <a:r>
              <a:rPr lang="pl-PL" dirty="0" err="1" smtClean="0"/>
              <a:t>fewer</a:t>
            </a:r>
            <a:r>
              <a:rPr lang="pl-PL" dirty="0" smtClean="0"/>
              <a:t> </a:t>
            </a:r>
            <a:r>
              <a:rPr lang="pl-PL" dirty="0" err="1" smtClean="0"/>
              <a:t>inequalities</a:t>
            </a:r>
            <a:endParaRPr lang="pl-PL" dirty="0" smtClean="0"/>
          </a:p>
          <a:p>
            <a:r>
              <a:rPr lang="pl-PL" dirty="0" smtClean="0"/>
              <a:t>A </a:t>
            </a:r>
            <a:r>
              <a:rPr lang="pl-PL" dirty="0" err="1" smtClean="0"/>
              <a:t>decision-making</a:t>
            </a:r>
            <a:r>
              <a:rPr lang="pl-PL" dirty="0" smtClean="0"/>
              <a:t> proces </a:t>
            </a:r>
            <a:r>
              <a:rPr lang="pl-PL" dirty="0" err="1" smtClean="0"/>
              <a:t>in</a:t>
            </a:r>
            <a:r>
              <a:rPr lang="pl-PL" dirty="0" smtClean="0"/>
              <a:t> </a:t>
            </a:r>
            <a:r>
              <a:rPr lang="pl-PL" dirty="0" err="1" smtClean="0"/>
              <a:t>which</a:t>
            </a:r>
            <a:r>
              <a:rPr lang="pl-PL" dirty="0" smtClean="0"/>
              <a:t>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principle</a:t>
            </a:r>
            <a:r>
              <a:rPr lang="pl-PL" dirty="0" smtClean="0"/>
              <a:t> of </a:t>
            </a:r>
            <a:r>
              <a:rPr lang="pl-PL" dirty="0" err="1" smtClean="0"/>
              <a:t>majority</a:t>
            </a:r>
            <a:r>
              <a:rPr lang="pl-PL" dirty="0" smtClean="0"/>
              <a:t> </a:t>
            </a:r>
            <a:r>
              <a:rPr lang="pl-PL" dirty="0" err="1" smtClean="0"/>
              <a:t>rules</a:t>
            </a:r>
            <a:endParaRPr lang="pl-PL" dirty="0" smtClean="0"/>
          </a:p>
          <a:p>
            <a:r>
              <a:rPr lang="pl-PL" dirty="0" smtClean="0"/>
              <a:t>A system </a:t>
            </a:r>
            <a:r>
              <a:rPr lang="pl-PL" dirty="0" err="1" smtClean="0"/>
              <a:t>guaranteeing</a:t>
            </a:r>
            <a:r>
              <a:rPr lang="pl-PL" dirty="0" smtClean="0"/>
              <a:t>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rights</a:t>
            </a:r>
            <a:r>
              <a:rPr lang="pl-PL" dirty="0" smtClean="0"/>
              <a:t> of </a:t>
            </a:r>
            <a:r>
              <a:rPr lang="pl-PL" dirty="0" err="1" smtClean="0"/>
              <a:t>minorities</a:t>
            </a:r>
            <a:r>
              <a:rPr lang="pl-PL" dirty="0" smtClean="0"/>
              <a:t> – </a:t>
            </a:r>
            <a:r>
              <a:rPr lang="pl-PL" dirty="0" err="1" smtClean="0"/>
              <a:t>power</a:t>
            </a:r>
            <a:r>
              <a:rPr lang="pl-PL" dirty="0" smtClean="0"/>
              <a:t> of </a:t>
            </a:r>
            <a:r>
              <a:rPr lang="pl-PL" dirty="0" err="1" smtClean="0"/>
              <a:t>majority</a:t>
            </a:r>
            <a:r>
              <a:rPr lang="pl-PL" dirty="0" smtClean="0"/>
              <a:t> </a:t>
            </a:r>
            <a:r>
              <a:rPr lang="pl-PL" dirty="0" err="1" smtClean="0"/>
              <a:t>restricted</a:t>
            </a:r>
            <a:endParaRPr lang="pl-PL" dirty="0" smtClean="0"/>
          </a:p>
          <a:p>
            <a:r>
              <a:rPr lang="pl-PL" dirty="0" smtClean="0"/>
              <a:t>A </a:t>
            </a:r>
            <a:r>
              <a:rPr lang="pl-PL" dirty="0" err="1" smtClean="0"/>
              <a:t>means</a:t>
            </a:r>
            <a:r>
              <a:rPr lang="pl-PL" dirty="0" smtClean="0"/>
              <a:t> of </a:t>
            </a:r>
            <a:r>
              <a:rPr lang="pl-PL" dirty="0" err="1" smtClean="0"/>
              <a:t>filling</a:t>
            </a:r>
            <a:r>
              <a:rPr lang="pl-PL" dirty="0" smtClean="0"/>
              <a:t> public </a:t>
            </a:r>
            <a:r>
              <a:rPr lang="pl-PL" dirty="0" err="1" smtClean="0"/>
              <a:t>offices</a:t>
            </a:r>
            <a:r>
              <a:rPr lang="pl-PL" dirty="0" smtClean="0"/>
              <a:t> </a:t>
            </a:r>
            <a:r>
              <a:rPr lang="pl-PL" dirty="0" err="1" smtClean="0"/>
              <a:t>through</a:t>
            </a:r>
            <a:r>
              <a:rPr lang="pl-PL" dirty="0" smtClean="0"/>
              <a:t> </a:t>
            </a:r>
            <a:r>
              <a:rPr lang="pl-PL" dirty="0" err="1" smtClean="0"/>
              <a:t>the</a:t>
            </a:r>
            <a:r>
              <a:rPr lang="pl-PL" dirty="0" smtClean="0"/>
              <a:t> popular </a:t>
            </a:r>
            <a:r>
              <a:rPr lang="pl-PL" dirty="0" err="1" smtClean="0"/>
              <a:t>vote</a:t>
            </a:r>
            <a:endParaRPr lang="pl-PL" dirty="0" smtClean="0"/>
          </a:p>
          <a:p>
            <a:r>
              <a:rPr lang="pl-PL" dirty="0" smtClean="0"/>
              <a:t>A system of </a:t>
            </a:r>
            <a:r>
              <a:rPr lang="pl-PL" dirty="0" err="1" smtClean="0"/>
              <a:t>government</a:t>
            </a:r>
            <a:r>
              <a:rPr lang="pl-PL" dirty="0" smtClean="0"/>
              <a:t> </a:t>
            </a:r>
            <a:r>
              <a:rPr lang="pl-PL" dirty="0" err="1" smtClean="0"/>
              <a:t>that</a:t>
            </a:r>
            <a:r>
              <a:rPr lang="pl-PL" dirty="0" smtClean="0"/>
              <a:t> </a:t>
            </a:r>
            <a:r>
              <a:rPr lang="pl-PL" dirty="0" err="1" smtClean="0"/>
              <a:t>serves</a:t>
            </a:r>
            <a:r>
              <a:rPr lang="pl-PL" dirty="0" smtClean="0"/>
              <a:t>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interests</a:t>
            </a:r>
            <a:r>
              <a:rPr lang="pl-PL" dirty="0" smtClean="0"/>
              <a:t> of </a:t>
            </a:r>
            <a:r>
              <a:rPr lang="pl-PL" dirty="0" err="1" smtClean="0"/>
              <a:t>all</a:t>
            </a:r>
            <a:r>
              <a:rPr lang="pl-PL" dirty="0" smtClean="0"/>
              <a:t> </a:t>
            </a:r>
            <a:r>
              <a:rPr lang="pl-PL" dirty="0" err="1" smtClean="0"/>
              <a:t>citizens</a:t>
            </a:r>
            <a:endParaRPr lang="pl-PL" dirty="0" smtClean="0"/>
          </a:p>
          <a:p>
            <a:r>
              <a:rPr lang="pl-PL" b="1" dirty="0" smtClean="0"/>
              <a:t>Abraham </a:t>
            </a:r>
            <a:r>
              <a:rPr lang="pl-PL" b="1" dirty="0" err="1" smtClean="0"/>
              <a:t>Lincoln’s</a:t>
            </a:r>
            <a:r>
              <a:rPr lang="pl-PL" b="1" dirty="0" smtClean="0"/>
              <a:t> </a:t>
            </a:r>
            <a:r>
              <a:rPr lang="pl-PL" b="1" dirty="0" err="1" smtClean="0"/>
              <a:t>definition</a:t>
            </a:r>
            <a:r>
              <a:rPr lang="pl-PL" b="1" dirty="0" smtClean="0"/>
              <a:t> (</a:t>
            </a:r>
            <a:r>
              <a:rPr lang="pl-PL" b="1" dirty="0" err="1" smtClean="0"/>
              <a:t>Gettysburg</a:t>
            </a:r>
            <a:r>
              <a:rPr lang="pl-PL" b="1" dirty="0" smtClean="0"/>
              <a:t> </a:t>
            </a:r>
            <a:r>
              <a:rPr lang="pl-PL" b="1" dirty="0" err="1" smtClean="0"/>
              <a:t>Address</a:t>
            </a:r>
            <a:r>
              <a:rPr lang="pl-PL" b="1" dirty="0" smtClean="0"/>
              <a:t> – 1864) – </a:t>
            </a:r>
            <a:r>
              <a:rPr lang="pl-PL" b="1" dirty="0" err="1" smtClean="0"/>
              <a:t>the</a:t>
            </a:r>
            <a:r>
              <a:rPr lang="pl-PL" b="1" dirty="0" smtClean="0"/>
              <a:t> </a:t>
            </a:r>
            <a:r>
              <a:rPr lang="pl-PL" b="1" dirty="0" err="1" smtClean="0"/>
              <a:t>government</a:t>
            </a:r>
            <a:r>
              <a:rPr lang="pl-PL" b="1" dirty="0" smtClean="0"/>
              <a:t> of </a:t>
            </a:r>
            <a:r>
              <a:rPr lang="pl-PL" b="1" dirty="0" err="1" smtClean="0"/>
              <a:t>the</a:t>
            </a:r>
            <a:r>
              <a:rPr lang="pl-PL" b="1" dirty="0" smtClean="0"/>
              <a:t> </a:t>
            </a:r>
            <a:r>
              <a:rPr lang="pl-PL" b="1" dirty="0" err="1" smtClean="0"/>
              <a:t>people</a:t>
            </a:r>
            <a:r>
              <a:rPr lang="pl-PL" b="1" dirty="0" smtClean="0"/>
              <a:t>, by </a:t>
            </a:r>
            <a:r>
              <a:rPr lang="pl-PL" b="1" dirty="0" err="1" smtClean="0"/>
              <a:t>the</a:t>
            </a:r>
            <a:r>
              <a:rPr lang="pl-PL" b="1" dirty="0" smtClean="0"/>
              <a:t> </a:t>
            </a:r>
            <a:r>
              <a:rPr lang="pl-PL" b="1" dirty="0" err="1" smtClean="0"/>
              <a:t>people</a:t>
            </a:r>
            <a:r>
              <a:rPr lang="pl-PL" b="1" dirty="0" smtClean="0"/>
              <a:t> and for </a:t>
            </a:r>
            <a:r>
              <a:rPr lang="pl-PL" b="1" dirty="0" err="1" smtClean="0"/>
              <a:t>the</a:t>
            </a:r>
            <a:r>
              <a:rPr lang="pl-PL" b="1" dirty="0" smtClean="0"/>
              <a:t> </a:t>
            </a:r>
            <a:r>
              <a:rPr lang="pl-PL" b="1" dirty="0" err="1" smtClean="0"/>
              <a:t>people</a:t>
            </a:r>
            <a:endParaRPr lang="pl-PL" b="1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541730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err="1" smtClean="0"/>
              <a:t>Democracy</a:t>
            </a:r>
            <a:r>
              <a:rPr lang="pl-PL" b="1" dirty="0" smtClean="0"/>
              <a:t> </a:t>
            </a:r>
            <a:r>
              <a:rPr lang="pl-PL" b="1" dirty="0" err="1" smtClean="0"/>
              <a:t>debate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main</a:t>
            </a:r>
            <a:r>
              <a:rPr lang="pl-PL" dirty="0" smtClean="0"/>
              <a:t> </a:t>
            </a:r>
            <a:r>
              <a:rPr lang="pl-PL" dirty="0" err="1" smtClean="0"/>
              <a:t>questions</a:t>
            </a:r>
            <a:r>
              <a:rPr lang="pl-PL" dirty="0" smtClean="0"/>
              <a:t> </a:t>
            </a:r>
            <a:r>
              <a:rPr lang="pl-PL" dirty="0" err="1" smtClean="0"/>
              <a:t>around</a:t>
            </a:r>
            <a:r>
              <a:rPr lang="pl-PL" dirty="0" smtClean="0"/>
              <a:t> </a:t>
            </a:r>
            <a:r>
              <a:rPr lang="pl-PL" dirty="0" err="1" smtClean="0"/>
              <a:t>which</a:t>
            </a:r>
            <a:r>
              <a:rPr lang="pl-PL" dirty="0" smtClean="0"/>
              <a:t>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fierce</a:t>
            </a:r>
            <a:r>
              <a:rPr lang="pl-PL" dirty="0" smtClean="0"/>
              <a:t> </a:t>
            </a:r>
            <a:r>
              <a:rPr lang="pl-PL" dirty="0" err="1" smtClean="0"/>
              <a:t>ideological</a:t>
            </a:r>
            <a:r>
              <a:rPr lang="pl-PL" dirty="0" smtClean="0"/>
              <a:t> and </a:t>
            </a:r>
            <a:r>
              <a:rPr lang="pl-PL" dirty="0" err="1" smtClean="0"/>
              <a:t>political</a:t>
            </a:r>
            <a:r>
              <a:rPr lang="pl-PL" dirty="0" smtClean="0"/>
              <a:t> debat </a:t>
            </a:r>
            <a:r>
              <a:rPr lang="pl-PL" dirty="0" err="1" smtClean="0"/>
              <a:t>revolves</a:t>
            </a:r>
            <a:endParaRPr lang="pl-PL" dirty="0" smtClean="0"/>
          </a:p>
          <a:p>
            <a:pPr>
              <a:buNone/>
            </a:pPr>
            <a:endParaRPr lang="pl-PL" dirty="0"/>
          </a:p>
          <a:p>
            <a:r>
              <a:rPr lang="pl-PL" b="1" dirty="0" err="1" smtClean="0"/>
              <a:t>Who</a:t>
            </a:r>
            <a:r>
              <a:rPr lang="pl-PL" b="1" dirty="0" smtClean="0"/>
              <a:t> </a:t>
            </a:r>
            <a:r>
              <a:rPr lang="pl-PL" b="1" dirty="0" err="1" smtClean="0"/>
              <a:t>are</a:t>
            </a:r>
            <a:r>
              <a:rPr lang="pl-PL" b="1" dirty="0" smtClean="0"/>
              <a:t> </a:t>
            </a:r>
            <a:r>
              <a:rPr lang="pl-PL" b="1" dirty="0" err="1" smtClean="0"/>
              <a:t>the</a:t>
            </a:r>
            <a:r>
              <a:rPr lang="pl-PL" b="1" dirty="0" smtClean="0"/>
              <a:t> </a:t>
            </a:r>
            <a:r>
              <a:rPr lang="pl-PL" b="1" dirty="0" err="1" smtClean="0"/>
              <a:t>people</a:t>
            </a:r>
            <a:r>
              <a:rPr lang="pl-PL" b="1" dirty="0" smtClean="0"/>
              <a:t>?</a:t>
            </a:r>
          </a:p>
          <a:p>
            <a:endParaRPr lang="pl-PL" dirty="0"/>
          </a:p>
          <a:p>
            <a:r>
              <a:rPr lang="pl-PL" b="1" dirty="0" smtClean="0"/>
              <a:t>In </a:t>
            </a:r>
            <a:r>
              <a:rPr lang="pl-PL" b="1" dirty="0" err="1" smtClean="0"/>
              <a:t>what</a:t>
            </a:r>
            <a:r>
              <a:rPr lang="pl-PL" b="1" dirty="0" smtClean="0"/>
              <a:t> </a:t>
            </a:r>
            <a:r>
              <a:rPr lang="pl-PL" b="1" dirty="0" err="1" smtClean="0"/>
              <a:t>sense</a:t>
            </a:r>
            <a:r>
              <a:rPr lang="pl-PL" b="1" dirty="0" smtClean="0"/>
              <a:t> </a:t>
            </a:r>
            <a:r>
              <a:rPr lang="pl-PL" b="1" dirty="0" err="1" smtClean="0"/>
              <a:t>should</a:t>
            </a:r>
            <a:r>
              <a:rPr lang="pl-PL" b="1" dirty="0" smtClean="0"/>
              <a:t> </a:t>
            </a:r>
            <a:r>
              <a:rPr lang="pl-PL" b="1" dirty="0" err="1" smtClean="0"/>
              <a:t>the</a:t>
            </a:r>
            <a:r>
              <a:rPr lang="pl-PL" b="1" dirty="0" smtClean="0"/>
              <a:t> </a:t>
            </a:r>
            <a:r>
              <a:rPr lang="pl-PL" b="1" dirty="0" err="1" smtClean="0"/>
              <a:t>people</a:t>
            </a:r>
            <a:r>
              <a:rPr lang="pl-PL" b="1" dirty="0" smtClean="0"/>
              <a:t> </a:t>
            </a:r>
            <a:r>
              <a:rPr lang="pl-PL" b="1" dirty="0" err="1" smtClean="0"/>
              <a:t>rule</a:t>
            </a:r>
            <a:r>
              <a:rPr lang="pl-PL" b="1" dirty="0" smtClean="0"/>
              <a:t>?</a:t>
            </a:r>
          </a:p>
          <a:p>
            <a:endParaRPr lang="pl-PL" dirty="0"/>
          </a:p>
          <a:p>
            <a:r>
              <a:rPr lang="pl-PL" b="1" dirty="0" err="1" smtClean="0"/>
              <a:t>How</a:t>
            </a:r>
            <a:r>
              <a:rPr lang="pl-PL" b="1" dirty="0" smtClean="0"/>
              <a:t> far </a:t>
            </a:r>
            <a:r>
              <a:rPr lang="pl-PL" b="1" dirty="0" err="1" smtClean="0"/>
              <a:t>should</a:t>
            </a:r>
            <a:r>
              <a:rPr lang="pl-PL" b="1" dirty="0" smtClean="0"/>
              <a:t> popular </a:t>
            </a:r>
            <a:r>
              <a:rPr lang="pl-PL" b="1" dirty="0" err="1" smtClean="0"/>
              <a:t>rule</a:t>
            </a:r>
            <a:r>
              <a:rPr lang="pl-PL" b="1" dirty="0" smtClean="0"/>
              <a:t> </a:t>
            </a:r>
            <a:r>
              <a:rPr lang="pl-PL" b="1" dirty="0" err="1" smtClean="0"/>
              <a:t>extend</a:t>
            </a:r>
            <a:r>
              <a:rPr lang="pl-PL" b="1" dirty="0" smtClean="0"/>
              <a:t>? </a:t>
            </a:r>
            <a:endParaRPr lang="pl-PL" b="1" dirty="0"/>
          </a:p>
        </p:txBody>
      </p:sp>
    </p:spTree>
    <p:extLst>
      <p:ext uri="{BB962C8B-B14F-4D97-AF65-F5344CB8AC3E}">
        <p14:creationId xmlns="" xmlns:p14="http://schemas.microsoft.com/office/powerpoint/2010/main" val="4255507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err="1" smtClean="0"/>
              <a:t>Who</a:t>
            </a:r>
            <a:r>
              <a:rPr lang="pl-PL" b="1" dirty="0" smtClean="0"/>
              <a:t> </a:t>
            </a:r>
            <a:r>
              <a:rPr lang="pl-PL" b="1" dirty="0" err="1" smtClean="0"/>
              <a:t>are</a:t>
            </a:r>
            <a:r>
              <a:rPr lang="pl-PL" b="1" dirty="0" smtClean="0"/>
              <a:t> „</a:t>
            </a:r>
            <a:r>
              <a:rPr lang="pl-PL" b="1" dirty="0" err="1" smtClean="0"/>
              <a:t>the</a:t>
            </a:r>
            <a:r>
              <a:rPr lang="pl-PL" b="1" dirty="0" smtClean="0"/>
              <a:t> </a:t>
            </a:r>
            <a:r>
              <a:rPr lang="pl-PL" b="1" dirty="0" err="1" smtClean="0"/>
              <a:t>people</a:t>
            </a:r>
            <a:r>
              <a:rPr lang="pl-PL" b="1" dirty="0" smtClean="0"/>
              <a:t>”?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 smtClean="0"/>
              <a:t> </a:t>
            </a:r>
            <a:r>
              <a:rPr lang="pl-PL" b="1" dirty="0" smtClean="0"/>
              <a:t>A </a:t>
            </a:r>
            <a:r>
              <a:rPr lang="pl-PL" b="1" dirty="0" err="1" smtClean="0"/>
              <a:t>principle</a:t>
            </a:r>
            <a:r>
              <a:rPr lang="pl-PL" b="1" dirty="0" smtClean="0"/>
              <a:t> of </a:t>
            </a:r>
            <a:r>
              <a:rPr lang="pl-PL" b="1" dirty="0" err="1" smtClean="0"/>
              <a:t>political</a:t>
            </a:r>
            <a:r>
              <a:rPr lang="pl-PL" b="1" dirty="0" smtClean="0"/>
              <a:t> </a:t>
            </a:r>
            <a:r>
              <a:rPr lang="pl-PL" b="1" dirty="0" err="1" smtClean="0"/>
              <a:t>equality</a:t>
            </a:r>
            <a:r>
              <a:rPr lang="pl-PL" b="1" dirty="0" smtClean="0"/>
              <a:t> </a:t>
            </a:r>
            <a:r>
              <a:rPr lang="pl-PL" dirty="0" smtClean="0"/>
              <a:t>– one of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core</a:t>
            </a:r>
            <a:r>
              <a:rPr lang="pl-PL" dirty="0" smtClean="0"/>
              <a:t> </a:t>
            </a:r>
            <a:r>
              <a:rPr lang="pl-PL" dirty="0" err="1" smtClean="0"/>
              <a:t>features</a:t>
            </a:r>
            <a:r>
              <a:rPr lang="pl-PL" dirty="0" smtClean="0"/>
              <a:t> of </a:t>
            </a:r>
            <a:r>
              <a:rPr lang="pl-PL" dirty="0" err="1" smtClean="0"/>
              <a:t>democracy</a:t>
            </a:r>
            <a:endParaRPr lang="pl-PL" dirty="0" smtClean="0"/>
          </a:p>
          <a:p>
            <a:r>
              <a:rPr lang="pl-PL" dirty="0" err="1" smtClean="0"/>
              <a:t>Every</a:t>
            </a:r>
            <a:r>
              <a:rPr lang="pl-PL" dirty="0" smtClean="0"/>
              <a:t> </a:t>
            </a:r>
            <a:r>
              <a:rPr lang="pl-PL" dirty="0" err="1" smtClean="0"/>
              <a:t>political</a:t>
            </a:r>
            <a:r>
              <a:rPr lang="pl-PL" dirty="0" smtClean="0"/>
              <a:t> system </a:t>
            </a:r>
            <a:r>
              <a:rPr lang="pl-PL" dirty="0" err="1" smtClean="0"/>
              <a:t>has</a:t>
            </a:r>
            <a:r>
              <a:rPr lang="pl-PL" dirty="0" smtClean="0"/>
              <a:t> </a:t>
            </a:r>
            <a:r>
              <a:rPr lang="pl-PL" b="1" dirty="0" err="1" smtClean="0"/>
              <a:t>restrictions</a:t>
            </a:r>
            <a:r>
              <a:rPr lang="pl-PL" b="1" dirty="0" smtClean="0"/>
              <a:t> </a:t>
            </a:r>
            <a:r>
              <a:rPr lang="pl-PL" b="1" dirty="0" err="1" smtClean="0"/>
              <a:t>regarding</a:t>
            </a:r>
            <a:r>
              <a:rPr lang="pl-PL" b="1" dirty="0" smtClean="0"/>
              <a:t> </a:t>
            </a:r>
            <a:r>
              <a:rPr lang="pl-PL" b="1" dirty="0" err="1" smtClean="0"/>
              <a:t>political</a:t>
            </a:r>
            <a:r>
              <a:rPr lang="pl-PL" b="1" dirty="0" smtClean="0"/>
              <a:t> </a:t>
            </a:r>
            <a:r>
              <a:rPr lang="pl-PL" b="1" dirty="0" err="1" smtClean="0"/>
              <a:t>participation</a:t>
            </a:r>
            <a:endParaRPr lang="pl-PL" b="1" dirty="0" smtClean="0"/>
          </a:p>
          <a:p>
            <a:r>
              <a:rPr lang="pl-PL" b="1" dirty="0" smtClean="0"/>
              <a:t>In Greece </a:t>
            </a:r>
            <a:r>
              <a:rPr lang="pl-PL" dirty="0" smtClean="0"/>
              <a:t>– </a:t>
            </a:r>
            <a:r>
              <a:rPr lang="pl-PL" dirty="0" err="1" smtClean="0"/>
              <a:t>only</a:t>
            </a:r>
            <a:r>
              <a:rPr lang="pl-PL" dirty="0" smtClean="0"/>
              <a:t> </a:t>
            </a:r>
            <a:r>
              <a:rPr lang="pl-PL" dirty="0" err="1" smtClean="0"/>
              <a:t>male</a:t>
            </a:r>
            <a:r>
              <a:rPr lang="pl-PL" dirty="0" smtClean="0"/>
              <a:t> </a:t>
            </a:r>
            <a:r>
              <a:rPr lang="pl-PL" dirty="0" err="1" smtClean="0"/>
              <a:t>citizens</a:t>
            </a:r>
            <a:r>
              <a:rPr lang="pl-PL" dirty="0" smtClean="0"/>
              <a:t> </a:t>
            </a:r>
            <a:r>
              <a:rPr lang="pl-PL" dirty="0" err="1" smtClean="0"/>
              <a:t>over</a:t>
            </a:r>
            <a:r>
              <a:rPr lang="pl-PL" dirty="0" smtClean="0"/>
              <a:t> 20 – </a:t>
            </a:r>
            <a:r>
              <a:rPr lang="pl-PL" dirty="0" err="1" smtClean="0"/>
              <a:t>women</a:t>
            </a:r>
            <a:r>
              <a:rPr lang="pl-PL" dirty="0" smtClean="0"/>
              <a:t>, </a:t>
            </a:r>
            <a:r>
              <a:rPr lang="pl-PL" dirty="0" err="1" smtClean="0"/>
              <a:t>slaves</a:t>
            </a:r>
            <a:r>
              <a:rPr lang="pl-PL" dirty="0" smtClean="0"/>
              <a:t> and </a:t>
            </a:r>
            <a:r>
              <a:rPr lang="pl-PL" dirty="0" err="1" smtClean="0"/>
              <a:t>foreigners</a:t>
            </a:r>
            <a:r>
              <a:rPr lang="pl-PL" dirty="0" smtClean="0"/>
              <a:t> </a:t>
            </a:r>
            <a:r>
              <a:rPr lang="pl-PL" dirty="0" err="1" smtClean="0"/>
              <a:t>excluded</a:t>
            </a:r>
            <a:endParaRPr lang="pl-PL" dirty="0" smtClean="0"/>
          </a:p>
          <a:p>
            <a:r>
              <a:rPr lang="pl-PL" b="1" dirty="0" smtClean="0"/>
              <a:t>XVIII and </a:t>
            </a:r>
            <a:r>
              <a:rPr lang="pl-PL" b="1" dirty="0" err="1" smtClean="0"/>
              <a:t>XIXth</a:t>
            </a:r>
            <a:r>
              <a:rPr lang="pl-PL" b="1" dirty="0" smtClean="0"/>
              <a:t> </a:t>
            </a:r>
            <a:r>
              <a:rPr lang="pl-PL" b="1" dirty="0" err="1" smtClean="0"/>
              <a:t>centuries</a:t>
            </a:r>
            <a:r>
              <a:rPr lang="pl-PL" b="1" dirty="0" smtClean="0"/>
              <a:t> </a:t>
            </a:r>
            <a:r>
              <a:rPr lang="pl-PL" dirty="0" smtClean="0"/>
              <a:t>– </a:t>
            </a:r>
            <a:r>
              <a:rPr lang="pl-PL" dirty="0" err="1" smtClean="0"/>
              <a:t>exclusion</a:t>
            </a:r>
            <a:r>
              <a:rPr lang="pl-PL" dirty="0" smtClean="0"/>
              <a:t> of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poor</a:t>
            </a:r>
            <a:r>
              <a:rPr lang="pl-PL" dirty="0" smtClean="0"/>
              <a:t> and </a:t>
            </a:r>
            <a:r>
              <a:rPr lang="pl-PL" dirty="0" err="1" smtClean="0"/>
              <a:t>women</a:t>
            </a:r>
            <a:endParaRPr lang="pl-PL" dirty="0" smtClean="0"/>
          </a:p>
          <a:p>
            <a:r>
              <a:rPr lang="pl-PL" b="1" dirty="0" smtClean="0"/>
              <a:t>Universal </a:t>
            </a:r>
            <a:r>
              <a:rPr lang="pl-PL" b="1" dirty="0" err="1" smtClean="0"/>
              <a:t>suffrage</a:t>
            </a:r>
            <a:r>
              <a:rPr lang="pl-PL" b="1" dirty="0" smtClean="0"/>
              <a:t> </a:t>
            </a:r>
            <a:r>
              <a:rPr lang="pl-PL" dirty="0" err="1" smtClean="0"/>
              <a:t>in</a:t>
            </a:r>
            <a:r>
              <a:rPr lang="pl-PL" dirty="0" smtClean="0"/>
              <a:t> </a:t>
            </a:r>
            <a:r>
              <a:rPr lang="pl-PL" dirty="0" err="1" smtClean="0"/>
              <a:t>the</a:t>
            </a:r>
            <a:r>
              <a:rPr lang="pl-PL" dirty="0" smtClean="0"/>
              <a:t> UK – 1928, </a:t>
            </a:r>
            <a:r>
              <a:rPr lang="pl-PL" dirty="0" err="1" smtClean="0"/>
              <a:t>the</a:t>
            </a:r>
            <a:r>
              <a:rPr lang="pl-PL" dirty="0" smtClean="0"/>
              <a:t> USA – 1960-ies, Poland-1918 </a:t>
            </a:r>
            <a:r>
              <a:rPr lang="pl-PL" dirty="0" smtClean="0">
                <a:sym typeface="Wingdings" pitchFamily="2" charset="2"/>
              </a:rPr>
              <a:t></a:t>
            </a:r>
          </a:p>
          <a:p>
            <a:r>
              <a:rPr lang="pl-PL" b="1" dirty="0" smtClean="0">
                <a:sym typeface="Wingdings" pitchFamily="2" charset="2"/>
              </a:rPr>
              <a:t>In </a:t>
            </a:r>
            <a:r>
              <a:rPr lang="pl-PL" b="1" dirty="0" err="1" smtClean="0">
                <a:sym typeface="Wingdings" pitchFamily="2" charset="2"/>
              </a:rPr>
              <a:t>contemporary</a:t>
            </a:r>
            <a:r>
              <a:rPr lang="pl-PL" b="1" dirty="0" smtClean="0">
                <a:sym typeface="Wingdings" pitchFamily="2" charset="2"/>
              </a:rPr>
              <a:t> </a:t>
            </a:r>
            <a:r>
              <a:rPr lang="pl-PL" b="1" dirty="0" err="1" smtClean="0">
                <a:sym typeface="Wingdings" pitchFamily="2" charset="2"/>
              </a:rPr>
              <a:t>democratic</a:t>
            </a:r>
            <a:r>
              <a:rPr lang="pl-PL" b="1" dirty="0" smtClean="0">
                <a:sym typeface="Wingdings" pitchFamily="2" charset="2"/>
              </a:rPr>
              <a:t> systems </a:t>
            </a:r>
            <a:r>
              <a:rPr lang="pl-PL" dirty="0" smtClean="0">
                <a:sym typeface="Wingdings" pitchFamily="2" charset="2"/>
              </a:rPr>
              <a:t>– </a:t>
            </a:r>
            <a:r>
              <a:rPr lang="pl-PL" dirty="0" err="1" smtClean="0">
                <a:sym typeface="Wingdings" pitchFamily="2" charset="2"/>
              </a:rPr>
              <a:t>children</a:t>
            </a:r>
            <a:r>
              <a:rPr lang="pl-PL" dirty="0" smtClean="0">
                <a:sym typeface="Wingdings" pitchFamily="2" charset="2"/>
              </a:rPr>
              <a:t> and </a:t>
            </a:r>
            <a:r>
              <a:rPr lang="pl-PL" dirty="0" err="1" smtClean="0">
                <a:sym typeface="Wingdings" pitchFamily="2" charset="2"/>
              </a:rPr>
              <a:t>some</a:t>
            </a:r>
            <a:r>
              <a:rPr lang="pl-PL" dirty="0" smtClean="0">
                <a:sym typeface="Wingdings" pitchFamily="2" charset="2"/>
              </a:rPr>
              <a:t> </a:t>
            </a:r>
            <a:r>
              <a:rPr lang="pl-PL" dirty="0" err="1" smtClean="0">
                <a:sym typeface="Wingdings" pitchFamily="2" charset="2"/>
              </a:rPr>
              <a:t>prisoners</a:t>
            </a:r>
            <a:r>
              <a:rPr lang="pl-PL" dirty="0" smtClean="0">
                <a:sym typeface="Wingdings" pitchFamily="2" charset="2"/>
              </a:rPr>
              <a:t> </a:t>
            </a:r>
            <a:r>
              <a:rPr lang="pl-PL" dirty="0" err="1" smtClean="0">
                <a:sym typeface="Wingdings" pitchFamily="2" charset="2"/>
              </a:rPr>
              <a:t>excluded</a:t>
            </a:r>
            <a:endParaRPr lang="pl-PL" dirty="0" smtClean="0">
              <a:sym typeface="Wingdings" pitchFamily="2" charset="2"/>
            </a:endParaRPr>
          </a:p>
          <a:p>
            <a:r>
              <a:rPr lang="pl-PL" b="1" dirty="0" err="1" smtClean="0">
                <a:sym typeface="Wingdings" pitchFamily="2" charset="2"/>
              </a:rPr>
              <a:t>The</a:t>
            </a:r>
            <a:r>
              <a:rPr lang="pl-PL" b="1" dirty="0" smtClean="0">
                <a:sym typeface="Wingdings" pitchFamily="2" charset="2"/>
              </a:rPr>
              <a:t> </a:t>
            </a:r>
            <a:r>
              <a:rPr lang="pl-PL" b="1" dirty="0" err="1" smtClean="0">
                <a:sym typeface="Wingdings" pitchFamily="2" charset="2"/>
              </a:rPr>
              <a:t>people</a:t>
            </a:r>
            <a:r>
              <a:rPr lang="pl-PL" b="1" dirty="0" smtClean="0">
                <a:sym typeface="Wingdings" pitchFamily="2" charset="2"/>
              </a:rPr>
              <a:t> </a:t>
            </a:r>
            <a:r>
              <a:rPr lang="pl-PL" dirty="0" smtClean="0">
                <a:sym typeface="Wingdings" pitchFamily="2" charset="2"/>
              </a:rPr>
              <a:t>– </a:t>
            </a:r>
            <a:r>
              <a:rPr lang="pl-PL" dirty="0" err="1" smtClean="0">
                <a:sym typeface="Wingdings" pitchFamily="2" charset="2"/>
              </a:rPr>
              <a:t>all</a:t>
            </a:r>
            <a:r>
              <a:rPr lang="pl-PL" dirty="0" smtClean="0">
                <a:sym typeface="Wingdings" pitchFamily="2" charset="2"/>
              </a:rPr>
              <a:t> </a:t>
            </a:r>
            <a:r>
              <a:rPr lang="pl-PL" dirty="0" err="1" smtClean="0">
                <a:sym typeface="Wingdings" pitchFamily="2" charset="2"/>
              </a:rPr>
              <a:t>citizens</a:t>
            </a:r>
            <a:r>
              <a:rPr lang="pl-PL" dirty="0" smtClean="0">
                <a:sym typeface="Wingdings" pitchFamily="2" charset="2"/>
              </a:rPr>
              <a:t> </a:t>
            </a:r>
            <a:r>
              <a:rPr lang="pl-PL" dirty="0" err="1" smtClean="0">
                <a:sym typeface="Wingdings" pitchFamily="2" charset="2"/>
              </a:rPr>
              <a:t>or</a:t>
            </a:r>
            <a:r>
              <a:rPr lang="pl-PL" dirty="0" smtClean="0">
                <a:sym typeface="Wingdings" pitchFamily="2" charset="2"/>
              </a:rPr>
              <a:t> </a:t>
            </a:r>
            <a:r>
              <a:rPr lang="pl-PL" dirty="0" err="1" smtClean="0">
                <a:sym typeface="Wingdings" pitchFamily="2" charset="2"/>
              </a:rPr>
              <a:t>the</a:t>
            </a:r>
            <a:r>
              <a:rPr lang="pl-PL" dirty="0" smtClean="0">
                <a:sym typeface="Wingdings" pitchFamily="2" charset="2"/>
              </a:rPr>
              <a:t> </a:t>
            </a:r>
            <a:r>
              <a:rPr lang="pl-PL" dirty="0" err="1" smtClean="0">
                <a:sym typeface="Wingdings" pitchFamily="2" charset="2"/>
              </a:rPr>
              <a:t>majority</a:t>
            </a:r>
            <a:r>
              <a:rPr lang="pl-PL" dirty="0" smtClean="0">
                <a:sym typeface="Wingdings" pitchFamily="2" charset="2"/>
              </a:rPr>
              <a:t> </a:t>
            </a:r>
            <a:r>
              <a:rPr lang="pl-PL" dirty="0" err="1" smtClean="0">
                <a:sym typeface="Wingdings" pitchFamily="2" charset="2"/>
              </a:rPr>
              <a:t>who</a:t>
            </a:r>
            <a:r>
              <a:rPr lang="pl-PL" dirty="0" smtClean="0">
                <a:sym typeface="Wingdings" pitchFamily="2" charset="2"/>
              </a:rPr>
              <a:t> </a:t>
            </a:r>
            <a:r>
              <a:rPr lang="pl-PL" dirty="0" err="1" smtClean="0">
                <a:sym typeface="Wingdings" pitchFamily="2" charset="2"/>
              </a:rPr>
              <a:t>rule</a:t>
            </a:r>
            <a:r>
              <a:rPr lang="pl-PL" dirty="0" smtClean="0">
                <a:sym typeface="Wingdings" pitchFamily="2" charset="2"/>
              </a:rPr>
              <a:t> </a:t>
            </a:r>
          </a:p>
          <a:p>
            <a:r>
              <a:rPr lang="pl-PL" dirty="0" err="1" smtClean="0">
                <a:sym typeface="Wingdings" pitchFamily="2" charset="2"/>
              </a:rPr>
              <a:t>Normally</a:t>
            </a:r>
            <a:r>
              <a:rPr lang="pl-PL" dirty="0" smtClean="0">
                <a:sym typeface="Wingdings" pitchFamily="2" charset="2"/>
              </a:rPr>
              <a:t> </a:t>
            </a:r>
            <a:r>
              <a:rPr lang="pl-PL" dirty="0" err="1" smtClean="0">
                <a:sym typeface="Wingdings" pitchFamily="2" charset="2"/>
              </a:rPr>
              <a:t>they</a:t>
            </a:r>
            <a:r>
              <a:rPr lang="pl-PL" dirty="0" smtClean="0">
                <a:sym typeface="Wingdings" pitchFamily="2" charset="2"/>
              </a:rPr>
              <a:t> </a:t>
            </a:r>
            <a:r>
              <a:rPr lang="pl-PL" dirty="0" err="1" smtClean="0">
                <a:sym typeface="Wingdings" pitchFamily="2" charset="2"/>
              </a:rPr>
              <a:t>are</a:t>
            </a:r>
            <a:r>
              <a:rPr lang="pl-PL" dirty="0" smtClean="0">
                <a:sym typeface="Wingdings" pitchFamily="2" charset="2"/>
              </a:rPr>
              <a:t> </a:t>
            </a:r>
            <a:r>
              <a:rPr lang="pl-PL" b="1" dirty="0" err="1" smtClean="0">
                <a:sym typeface="Wingdings" pitchFamily="2" charset="2"/>
              </a:rPr>
              <a:t>members</a:t>
            </a:r>
            <a:r>
              <a:rPr lang="pl-PL" b="1" dirty="0" smtClean="0">
                <a:sym typeface="Wingdings" pitchFamily="2" charset="2"/>
              </a:rPr>
              <a:t> of </a:t>
            </a:r>
            <a:r>
              <a:rPr lang="pl-PL" b="1" dirty="0" err="1" smtClean="0">
                <a:sym typeface="Wingdings" pitchFamily="2" charset="2"/>
              </a:rPr>
              <a:t>nations</a:t>
            </a:r>
            <a:r>
              <a:rPr lang="pl-PL" dirty="0" smtClean="0">
                <a:sym typeface="Wingdings" pitchFamily="2" charset="2"/>
              </a:rPr>
              <a:t>; but </a:t>
            </a:r>
            <a:r>
              <a:rPr lang="pl-PL" b="1" dirty="0" err="1" smtClean="0">
                <a:sym typeface="Wingdings" pitchFamily="2" charset="2"/>
              </a:rPr>
              <a:t>cosmopolitan</a:t>
            </a:r>
            <a:r>
              <a:rPr lang="pl-PL" b="1" dirty="0" smtClean="0">
                <a:sym typeface="Wingdings" pitchFamily="2" charset="2"/>
              </a:rPr>
              <a:t> </a:t>
            </a:r>
            <a:r>
              <a:rPr lang="pl-PL" b="1" dirty="0" err="1" smtClean="0">
                <a:sym typeface="Wingdings" pitchFamily="2" charset="2"/>
              </a:rPr>
              <a:t>democracy</a:t>
            </a:r>
            <a:r>
              <a:rPr lang="pl-PL" b="1" dirty="0" smtClean="0">
                <a:sym typeface="Wingdings" pitchFamily="2" charset="2"/>
              </a:rPr>
              <a:t> </a:t>
            </a:r>
            <a:r>
              <a:rPr lang="pl-PL" dirty="0" err="1" smtClean="0">
                <a:sym typeface="Wingdings" pitchFamily="2" charset="2"/>
              </a:rPr>
              <a:t>also</a:t>
            </a:r>
            <a:r>
              <a:rPr lang="pl-PL" dirty="0" smtClean="0">
                <a:sym typeface="Wingdings" pitchFamily="2" charset="2"/>
              </a:rPr>
              <a:t> </a:t>
            </a:r>
            <a:r>
              <a:rPr lang="pl-PL" dirty="0" err="1" smtClean="0">
                <a:sym typeface="Wingdings" pitchFamily="2" charset="2"/>
              </a:rPr>
              <a:t>possible</a:t>
            </a:r>
            <a:r>
              <a:rPr lang="pl-PL" dirty="0" smtClean="0">
                <a:sym typeface="Wingdings" pitchFamily="2" charset="2"/>
              </a:rPr>
              <a:t> </a:t>
            </a:r>
            <a:r>
              <a:rPr lang="pl-PL" dirty="0" err="1" smtClean="0">
                <a:sym typeface="Wingdings" pitchFamily="2" charset="2"/>
              </a:rPr>
              <a:t>due</a:t>
            </a:r>
            <a:r>
              <a:rPr lang="pl-PL" dirty="0" smtClean="0">
                <a:sym typeface="Wingdings" pitchFamily="2" charset="2"/>
              </a:rPr>
              <a:t> to </a:t>
            </a:r>
            <a:r>
              <a:rPr lang="pl-PL" dirty="0" err="1" smtClean="0">
                <a:sym typeface="Wingdings" pitchFamily="2" charset="2"/>
              </a:rPr>
              <a:t>globalization</a:t>
            </a:r>
            <a:r>
              <a:rPr lang="pl-PL" dirty="0" smtClean="0">
                <a:sym typeface="Wingdings" pitchFamily="2" charset="2"/>
              </a:rPr>
              <a:t> (</a:t>
            </a:r>
            <a:r>
              <a:rPr lang="pl-PL" dirty="0" err="1" smtClean="0">
                <a:sym typeface="Wingdings" pitchFamily="2" charset="2"/>
              </a:rPr>
              <a:t>transnational</a:t>
            </a:r>
            <a:r>
              <a:rPr lang="pl-PL" dirty="0" smtClean="0">
                <a:sym typeface="Wingdings" pitchFamily="2" charset="2"/>
              </a:rPr>
              <a:t> </a:t>
            </a:r>
            <a:r>
              <a:rPr lang="pl-PL" dirty="0" err="1" smtClean="0">
                <a:sym typeface="Wingdings" pitchFamily="2" charset="2"/>
              </a:rPr>
              <a:t>citizenship</a:t>
            </a:r>
            <a:r>
              <a:rPr lang="pl-PL" dirty="0" smtClean="0">
                <a:sym typeface="Wingdings" pitchFamily="2" charset="2"/>
              </a:rPr>
              <a:t>)</a:t>
            </a:r>
            <a:endParaRPr lang="pl-PL" dirty="0"/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2674754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err="1" smtClean="0"/>
              <a:t>How</a:t>
            </a:r>
            <a:r>
              <a:rPr lang="pl-PL" b="1" dirty="0" smtClean="0"/>
              <a:t> </a:t>
            </a:r>
            <a:r>
              <a:rPr lang="pl-PL" b="1" dirty="0" err="1" smtClean="0"/>
              <a:t>should</a:t>
            </a:r>
            <a:r>
              <a:rPr lang="pl-PL" b="1" dirty="0" smtClean="0"/>
              <a:t> </a:t>
            </a:r>
            <a:r>
              <a:rPr lang="pl-PL" b="1" dirty="0" err="1" smtClean="0"/>
              <a:t>the</a:t>
            </a:r>
            <a:r>
              <a:rPr lang="pl-PL" b="1" dirty="0" smtClean="0"/>
              <a:t> </a:t>
            </a:r>
            <a:r>
              <a:rPr lang="pl-PL" b="1" dirty="0" err="1" smtClean="0"/>
              <a:t>people</a:t>
            </a:r>
            <a:r>
              <a:rPr lang="pl-PL" b="1" dirty="0" smtClean="0"/>
              <a:t> </a:t>
            </a:r>
            <a:r>
              <a:rPr lang="pl-PL" b="1" dirty="0" err="1" smtClean="0"/>
              <a:t>rule</a:t>
            </a:r>
            <a:r>
              <a:rPr lang="pl-PL" b="1" dirty="0" smtClean="0"/>
              <a:t>?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b="1" dirty="0" err="1" smtClean="0"/>
              <a:t>Various</a:t>
            </a:r>
            <a:r>
              <a:rPr lang="pl-PL" b="1" dirty="0" smtClean="0"/>
              <a:t> </a:t>
            </a:r>
            <a:r>
              <a:rPr lang="pl-PL" b="1" dirty="0" err="1" smtClean="0"/>
              <a:t>forms</a:t>
            </a:r>
            <a:r>
              <a:rPr lang="pl-PL" b="1" dirty="0" smtClean="0"/>
              <a:t> of </a:t>
            </a:r>
            <a:r>
              <a:rPr lang="pl-PL" b="1" dirty="0" err="1" smtClean="0"/>
              <a:t>political</a:t>
            </a:r>
            <a:r>
              <a:rPr lang="pl-PL" b="1" dirty="0" smtClean="0"/>
              <a:t> </a:t>
            </a:r>
            <a:r>
              <a:rPr lang="pl-PL" b="1" dirty="0" err="1" smtClean="0"/>
              <a:t>participation</a:t>
            </a:r>
            <a:endParaRPr lang="pl-PL" b="1" dirty="0"/>
          </a:p>
          <a:p>
            <a:r>
              <a:rPr lang="pl-PL" dirty="0" smtClean="0"/>
              <a:t> </a:t>
            </a:r>
            <a:r>
              <a:rPr lang="pl-PL" b="1" dirty="0" err="1" smtClean="0"/>
              <a:t>Direct</a:t>
            </a:r>
            <a:r>
              <a:rPr lang="pl-PL" b="1" dirty="0" smtClean="0"/>
              <a:t> </a:t>
            </a:r>
            <a:r>
              <a:rPr lang="pl-PL" b="1" dirty="0" err="1" smtClean="0"/>
              <a:t>democracy</a:t>
            </a:r>
            <a:r>
              <a:rPr lang="pl-PL" b="1" dirty="0" smtClean="0"/>
              <a:t> </a:t>
            </a:r>
            <a:r>
              <a:rPr lang="pl-PL" dirty="0" smtClean="0"/>
              <a:t>– </a:t>
            </a:r>
            <a:r>
              <a:rPr lang="pl-PL" dirty="0" err="1" smtClean="0"/>
              <a:t>referendums</a:t>
            </a:r>
            <a:r>
              <a:rPr lang="pl-PL" dirty="0" smtClean="0"/>
              <a:t> (e. g. </a:t>
            </a:r>
            <a:r>
              <a:rPr lang="pl-PL" dirty="0" err="1" smtClean="0"/>
              <a:t>Switzerland</a:t>
            </a:r>
            <a:r>
              <a:rPr lang="pl-PL" dirty="0" smtClean="0"/>
              <a:t>), mass </a:t>
            </a:r>
            <a:r>
              <a:rPr lang="pl-PL" dirty="0" err="1" smtClean="0"/>
              <a:t>gatherings</a:t>
            </a:r>
            <a:r>
              <a:rPr lang="pl-PL" dirty="0" smtClean="0"/>
              <a:t>, </a:t>
            </a:r>
            <a:r>
              <a:rPr lang="pl-PL" dirty="0" err="1" smtClean="0"/>
              <a:t>interactive</a:t>
            </a:r>
            <a:r>
              <a:rPr lang="pl-PL" dirty="0" smtClean="0"/>
              <a:t> TV </a:t>
            </a:r>
            <a:r>
              <a:rPr lang="pl-PL" dirty="0" err="1" smtClean="0"/>
              <a:t>or</a:t>
            </a:r>
            <a:r>
              <a:rPr lang="pl-PL" dirty="0" smtClean="0"/>
              <a:t>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internet</a:t>
            </a:r>
            <a:endParaRPr lang="pl-PL" dirty="0" smtClean="0"/>
          </a:p>
          <a:p>
            <a:r>
              <a:rPr lang="pl-PL" b="1" dirty="0" err="1" smtClean="0"/>
              <a:t>Indirect</a:t>
            </a:r>
            <a:r>
              <a:rPr lang="pl-PL" b="1" dirty="0" smtClean="0"/>
              <a:t> (</a:t>
            </a:r>
            <a:r>
              <a:rPr lang="pl-PL" b="1" dirty="0" err="1" smtClean="0"/>
              <a:t>representative</a:t>
            </a:r>
            <a:r>
              <a:rPr lang="pl-PL" b="1" dirty="0" smtClean="0"/>
              <a:t>) </a:t>
            </a:r>
            <a:r>
              <a:rPr lang="pl-PL" b="1" dirty="0" err="1" smtClean="0"/>
              <a:t>democracy</a:t>
            </a:r>
            <a:r>
              <a:rPr lang="pl-PL" dirty="0" smtClean="0"/>
              <a:t> –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act</a:t>
            </a:r>
            <a:r>
              <a:rPr lang="pl-PL" dirty="0" smtClean="0"/>
              <a:t> of </a:t>
            </a:r>
            <a:r>
              <a:rPr lang="pl-PL" dirty="0" err="1" smtClean="0"/>
              <a:t>voting</a:t>
            </a:r>
            <a:r>
              <a:rPr lang="pl-PL" dirty="0" smtClean="0"/>
              <a:t>, </a:t>
            </a:r>
            <a:r>
              <a:rPr lang="pl-PL" dirty="0" err="1" smtClean="0"/>
              <a:t>choice</a:t>
            </a:r>
            <a:r>
              <a:rPr lang="pl-PL" dirty="0" smtClean="0"/>
              <a:t> of </a:t>
            </a:r>
            <a:r>
              <a:rPr lang="pl-PL" dirty="0" err="1" smtClean="0"/>
              <a:t>their</a:t>
            </a:r>
            <a:r>
              <a:rPr lang="pl-PL" dirty="0" smtClean="0"/>
              <a:t> </a:t>
            </a:r>
            <a:r>
              <a:rPr lang="pl-PL" dirty="0" err="1" smtClean="0"/>
              <a:t>representatives</a:t>
            </a:r>
            <a:r>
              <a:rPr lang="pl-PL" dirty="0" smtClean="0"/>
              <a:t> </a:t>
            </a:r>
          </a:p>
          <a:p>
            <a:r>
              <a:rPr lang="pl-PL" dirty="0" smtClean="0"/>
              <a:t>but </a:t>
            </a:r>
            <a:r>
              <a:rPr lang="pl-PL" b="1" dirty="0" err="1" smtClean="0"/>
              <a:t>elections</a:t>
            </a:r>
            <a:r>
              <a:rPr lang="pl-PL" b="1" dirty="0" smtClean="0"/>
              <a:t> </a:t>
            </a:r>
            <a:r>
              <a:rPr lang="pl-PL" b="1" dirty="0" err="1" smtClean="0"/>
              <a:t>must</a:t>
            </a:r>
            <a:r>
              <a:rPr lang="pl-PL" b="1" dirty="0" smtClean="0"/>
              <a:t> be </a:t>
            </a:r>
            <a:r>
              <a:rPr lang="pl-PL" b="1" dirty="0" err="1" smtClean="0"/>
              <a:t>competitive</a:t>
            </a:r>
            <a:r>
              <a:rPr lang="pl-PL" b="1" dirty="0" smtClean="0"/>
              <a:t> </a:t>
            </a:r>
            <a:r>
              <a:rPr lang="pl-PL" dirty="0" smtClean="0"/>
              <a:t>(</a:t>
            </a:r>
            <a:r>
              <a:rPr lang="pl-PL" dirty="0" err="1" smtClean="0"/>
              <a:t>who</a:t>
            </a:r>
            <a:r>
              <a:rPr lang="pl-PL" dirty="0" smtClean="0"/>
              <a:t> </a:t>
            </a:r>
            <a:r>
              <a:rPr lang="pl-PL" dirty="0" err="1" smtClean="0"/>
              <a:t>submites</a:t>
            </a:r>
            <a:r>
              <a:rPr lang="pl-PL" dirty="0" smtClean="0"/>
              <a:t> and  </a:t>
            </a:r>
            <a:r>
              <a:rPr lang="pl-PL" dirty="0" err="1" smtClean="0"/>
              <a:t>selects</a:t>
            </a:r>
            <a:r>
              <a:rPr lang="pl-PL" dirty="0" smtClean="0"/>
              <a:t>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candidates</a:t>
            </a:r>
            <a:r>
              <a:rPr lang="pl-PL" dirty="0" smtClean="0"/>
              <a:t>), </a:t>
            </a:r>
            <a:r>
              <a:rPr lang="pl-PL" dirty="0" err="1" smtClean="0"/>
              <a:t>authentic</a:t>
            </a:r>
            <a:r>
              <a:rPr lang="pl-PL" dirty="0" smtClean="0"/>
              <a:t>, </a:t>
            </a:r>
            <a:r>
              <a:rPr lang="pl-PL" dirty="0" err="1" smtClean="0"/>
              <a:t>making</a:t>
            </a:r>
            <a:r>
              <a:rPr lang="pl-PL" dirty="0" smtClean="0"/>
              <a:t> </a:t>
            </a:r>
            <a:r>
              <a:rPr lang="pl-PL" dirty="0" err="1" smtClean="0"/>
              <a:t>politicians</a:t>
            </a:r>
            <a:r>
              <a:rPr lang="pl-PL" dirty="0" smtClean="0"/>
              <a:t> </a:t>
            </a:r>
            <a:r>
              <a:rPr lang="pl-PL" dirty="0" err="1" smtClean="0"/>
              <a:t>publicly</a:t>
            </a:r>
            <a:r>
              <a:rPr lang="pl-PL" dirty="0" smtClean="0"/>
              <a:t> </a:t>
            </a:r>
            <a:r>
              <a:rPr lang="pl-PL" dirty="0" err="1" smtClean="0"/>
              <a:t>accountable</a:t>
            </a:r>
            <a:endParaRPr lang="pl-PL" dirty="0" smtClean="0"/>
          </a:p>
          <a:p>
            <a:r>
              <a:rPr lang="pl-PL" b="1" dirty="0" err="1" smtClean="0"/>
              <a:t>Totalitarian</a:t>
            </a:r>
            <a:r>
              <a:rPr lang="pl-PL" b="1" dirty="0" smtClean="0"/>
              <a:t> </a:t>
            </a:r>
            <a:r>
              <a:rPr lang="pl-PL" b="1" dirty="0" err="1" smtClean="0"/>
              <a:t>democracies</a:t>
            </a:r>
            <a:r>
              <a:rPr lang="pl-PL" b="1" dirty="0" smtClean="0"/>
              <a:t> </a:t>
            </a:r>
            <a:r>
              <a:rPr lang="pl-PL" dirty="0" smtClean="0"/>
              <a:t>– a </a:t>
            </a:r>
            <a:r>
              <a:rPr lang="pl-PL" dirty="0" err="1" smtClean="0"/>
              <a:t>parody</a:t>
            </a:r>
            <a:r>
              <a:rPr lang="pl-PL" dirty="0" smtClean="0"/>
              <a:t> of </a:t>
            </a:r>
            <a:r>
              <a:rPr lang="pl-PL" dirty="0" err="1" smtClean="0"/>
              <a:t>democracy</a:t>
            </a:r>
            <a:r>
              <a:rPr lang="pl-PL" dirty="0" smtClean="0"/>
              <a:t>; </a:t>
            </a:r>
            <a:r>
              <a:rPr lang="pl-PL" dirty="0" err="1" smtClean="0"/>
              <a:t>rule</a:t>
            </a:r>
            <a:r>
              <a:rPr lang="pl-PL" dirty="0" smtClean="0"/>
              <a:t> for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people</a:t>
            </a:r>
            <a:r>
              <a:rPr lang="pl-PL" dirty="0" smtClean="0"/>
              <a:t> and not by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people</a:t>
            </a:r>
            <a:r>
              <a:rPr lang="pl-PL" dirty="0" smtClean="0"/>
              <a:t>; </a:t>
            </a:r>
            <a:r>
              <a:rPr lang="pl-PL" dirty="0" err="1" smtClean="0"/>
              <a:t>domination</a:t>
            </a:r>
            <a:r>
              <a:rPr lang="pl-PL" dirty="0" smtClean="0"/>
              <a:t> of </a:t>
            </a:r>
            <a:r>
              <a:rPr lang="pl-PL" dirty="0" err="1" smtClean="0"/>
              <a:t>the</a:t>
            </a:r>
            <a:r>
              <a:rPr lang="pl-PL" dirty="0" smtClean="0"/>
              <a:t> leader; </a:t>
            </a:r>
            <a:r>
              <a:rPr lang="pl-PL" dirty="0" err="1" smtClean="0"/>
              <a:t>submission</a:t>
            </a:r>
            <a:r>
              <a:rPr lang="pl-PL" dirty="0" smtClean="0"/>
              <a:t> to </a:t>
            </a:r>
            <a:r>
              <a:rPr lang="pl-PL" dirty="0" err="1" smtClean="0"/>
              <a:t>the</a:t>
            </a:r>
            <a:r>
              <a:rPr lang="pl-PL" dirty="0" smtClean="0"/>
              <a:t> leader </a:t>
            </a:r>
          </a:p>
          <a:p>
            <a:r>
              <a:rPr lang="pl-PL" dirty="0" err="1" smtClean="0"/>
              <a:t>plebiscitary</a:t>
            </a:r>
            <a:r>
              <a:rPr lang="pl-PL" dirty="0" smtClean="0"/>
              <a:t> </a:t>
            </a:r>
            <a:r>
              <a:rPr lang="pl-PL" dirty="0" err="1" smtClean="0"/>
              <a:t>democracy</a:t>
            </a:r>
            <a:endParaRPr lang="pl-PL" dirty="0" smtClean="0"/>
          </a:p>
          <a:p>
            <a:r>
              <a:rPr lang="pl-PL" b="1" dirty="0" err="1" smtClean="0"/>
              <a:t>Which</a:t>
            </a:r>
            <a:r>
              <a:rPr lang="pl-PL" b="1" dirty="0" smtClean="0"/>
              <a:t> form of </a:t>
            </a:r>
            <a:r>
              <a:rPr lang="pl-PL" b="1" dirty="0" err="1" smtClean="0"/>
              <a:t>rule</a:t>
            </a:r>
            <a:r>
              <a:rPr lang="pl-PL" b="1" dirty="0" smtClean="0"/>
              <a:t> do </a:t>
            </a:r>
            <a:r>
              <a:rPr lang="pl-PL" b="1" dirty="0" err="1" smtClean="0"/>
              <a:t>you</a:t>
            </a:r>
            <a:r>
              <a:rPr lang="pl-PL" b="1" dirty="0" smtClean="0"/>
              <a:t> </a:t>
            </a:r>
            <a:r>
              <a:rPr lang="pl-PL" b="1" dirty="0" err="1" smtClean="0"/>
              <a:t>prefer</a:t>
            </a:r>
            <a:r>
              <a:rPr lang="pl-PL" b="1" dirty="0" smtClean="0"/>
              <a:t>? </a:t>
            </a:r>
            <a:r>
              <a:rPr lang="pl-PL" b="1" dirty="0" err="1" smtClean="0"/>
              <a:t>Why</a:t>
            </a:r>
            <a:r>
              <a:rPr lang="pl-PL" b="1" dirty="0" smtClean="0"/>
              <a:t>?</a:t>
            </a:r>
            <a:endParaRPr lang="pl-PL" b="1" dirty="0"/>
          </a:p>
        </p:txBody>
      </p:sp>
    </p:spTree>
    <p:extLst>
      <p:ext uri="{BB962C8B-B14F-4D97-AF65-F5344CB8AC3E}">
        <p14:creationId xmlns="" xmlns:p14="http://schemas.microsoft.com/office/powerpoint/2010/main" val="4035276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err="1" smtClean="0"/>
              <a:t>How</a:t>
            </a:r>
            <a:r>
              <a:rPr lang="pl-PL" b="1" dirty="0" smtClean="0"/>
              <a:t> </a:t>
            </a:r>
            <a:r>
              <a:rPr lang="pl-PL" b="1" dirty="0" err="1" smtClean="0"/>
              <a:t>should</a:t>
            </a:r>
            <a:r>
              <a:rPr lang="pl-PL" b="1" dirty="0" smtClean="0"/>
              <a:t> </a:t>
            </a:r>
            <a:r>
              <a:rPr lang="pl-PL" b="1" dirty="0" err="1" smtClean="0"/>
              <a:t>the</a:t>
            </a:r>
            <a:r>
              <a:rPr lang="pl-PL" b="1" dirty="0" smtClean="0"/>
              <a:t> </a:t>
            </a:r>
            <a:r>
              <a:rPr lang="pl-PL" b="1" dirty="0" err="1" smtClean="0"/>
              <a:t>people</a:t>
            </a:r>
            <a:r>
              <a:rPr lang="pl-PL" b="1" dirty="0" smtClean="0"/>
              <a:t> </a:t>
            </a:r>
            <a:r>
              <a:rPr lang="pl-PL" b="1" dirty="0" err="1" smtClean="0"/>
              <a:t>rule</a:t>
            </a:r>
            <a:r>
              <a:rPr lang="pl-PL" b="1" dirty="0" smtClean="0"/>
              <a:t>? (2)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l-PL" sz="1600" b="1" dirty="0" err="1" smtClean="0">
                <a:latin typeface="Times New Roman" pitchFamily="18" charset="0"/>
                <a:cs typeface="Times New Roman" pitchFamily="18" charset="0"/>
              </a:rPr>
              <a:t>Direct</a:t>
            </a:r>
            <a:r>
              <a:rPr lang="pl-PL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1600" b="1" dirty="0" err="1" smtClean="0">
                <a:latin typeface="Times New Roman" pitchFamily="18" charset="0"/>
                <a:cs typeface="Times New Roman" pitchFamily="18" charset="0"/>
              </a:rPr>
              <a:t>democracy</a:t>
            </a:r>
            <a:endParaRPr lang="pl-PL" sz="16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pl-PL" sz="1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l-PL" sz="1600" dirty="0" err="1" smtClean="0">
                <a:latin typeface="Times New Roman" pitchFamily="18" charset="0"/>
                <a:cs typeface="Times New Roman" pitchFamily="18" charset="0"/>
              </a:rPr>
              <a:t>Stricter</a:t>
            </a: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1600" dirty="0" err="1" smtClean="0">
                <a:latin typeface="Times New Roman" pitchFamily="18" charset="0"/>
                <a:cs typeface="Times New Roman" pitchFamily="18" charset="0"/>
              </a:rPr>
              <a:t>control</a:t>
            </a: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1600" dirty="0" err="1" smtClean="0">
                <a:latin typeface="Times New Roman" pitchFamily="18" charset="0"/>
                <a:cs typeface="Times New Roman" pitchFamily="18" charset="0"/>
              </a:rPr>
              <a:t>over</a:t>
            </a: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1600" dirty="0" err="1" smtClean="0">
                <a:latin typeface="Times New Roman" pitchFamily="18" charset="0"/>
                <a:cs typeface="Times New Roman" pitchFamily="18" charset="0"/>
              </a:rPr>
              <a:t>citizens</a:t>
            </a: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’ </a:t>
            </a:r>
            <a:r>
              <a:rPr lang="pl-PL" sz="1600" dirty="0" err="1" smtClean="0">
                <a:latin typeface="Times New Roman" pitchFamily="18" charset="0"/>
                <a:cs typeface="Times New Roman" pitchFamily="18" charset="0"/>
              </a:rPr>
              <a:t>own</a:t>
            </a: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1600" dirty="0" err="1" smtClean="0">
                <a:latin typeface="Times New Roman" pitchFamily="18" charset="0"/>
                <a:cs typeface="Times New Roman" pitchFamily="18" charset="0"/>
              </a:rPr>
              <a:t>matters</a:t>
            </a:r>
            <a:endParaRPr lang="pl-PL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l-PL" sz="1600" dirty="0" err="1" smtClean="0">
                <a:latin typeface="Times New Roman" pitchFamily="18" charset="0"/>
                <a:cs typeface="Times New Roman" pitchFamily="18" charset="0"/>
              </a:rPr>
              <a:t>Educates</a:t>
            </a: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1600" dirty="0" err="1" smtClean="0">
                <a:latin typeface="Times New Roman" pitchFamily="18" charset="0"/>
                <a:cs typeface="Times New Roman" pitchFamily="18" charset="0"/>
              </a:rPr>
              <a:t>citizens</a:t>
            </a: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1600" dirty="0" err="1" smtClean="0">
                <a:latin typeface="Times New Roman" pitchFamily="18" charset="0"/>
                <a:cs typeface="Times New Roman" pitchFamily="18" charset="0"/>
              </a:rPr>
              <a:t>making</a:t>
            </a: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1600" dirty="0" err="1" smtClean="0">
                <a:latin typeface="Times New Roman" pitchFamily="18" charset="0"/>
                <a:cs typeface="Times New Roman" pitchFamily="18" charset="0"/>
              </a:rPr>
              <a:t>them</a:t>
            </a: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1600" dirty="0" err="1" smtClean="0">
                <a:latin typeface="Times New Roman" pitchFamily="18" charset="0"/>
                <a:cs typeface="Times New Roman" pitchFamily="18" charset="0"/>
              </a:rPr>
              <a:t>more</a:t>
            </a: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1600" dirty="0" err="1" smtClean="0">
                <a:latin typeface="Times New Roman" pitchFamily="18" charset="0"/>
                <a:cs typeface="Times New Roman" pitchFamily="18" charset="0"/>
              </a:rPr>
              <a:t>responsible</a:t>
            </a: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pl-PL" sz="1600" dirty="0" err="1" smtClean="0">
                <a:latin typeface="Times New Roman" pitchFamily="18" charset="0"/>
                <a:cs typeface="Times New Roman" pitchFamily="18" charset="0"/>
              </a:rPr>
              <a:t>involved</a:t>
            </a:r>
            <a:endParaRPr lang="pl-PL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l-PL" sz="1600" dirty="0" err="1" smtClean="0">
                <a:latin typeface="Times New Roman" pitchFamily="18" charset="0"/>
                <a:cs typeface="Times New Roman" pitchFamily="18" charset="0"/>
              </a:rPr>
              <a:t>Easier</a:t>
            </a: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1600" dirty="0" err="1" smtClean="0">
                <a:latin typeface="Times New Roman" pitchFamily="18" charset="0"/>
                <a:cs typeface="Times New Roman" pitchFamily="18" charset="0"/>
              </a:rPr>
              <a:t>expression</a:t>
            </a: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pl-PL" sz="1600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1600" dirty="0" err="1" smtClean="0">
                <a:latin typeface="Times New Roman" pitchFamily="18" charset="0"/>
                <a:cs typeface="Times New Roman" pitchFamily="18" charset="0"/>
              </a:rPr>
              <a:t>public’s</a:t>
            </a: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1600" dirty="0" err="1" smtClean="0">
                <a:latin typeface="Times New Roman" pitchFamily="18" charset="0"/>
                <a:cs typeface="Times New Roman" pitchFamily="18" charset="0"/>
              </a:rPr>
              <a:t>own</a:t>
            </a: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1600" dirty="0" err="1" smtClean="0">
                <a:latin typeface="Times New Roman" pitchFamily="18" charset="0"/>
                <a:cs typeface="Times New Roman" pitchFamily="18" charset="0"/>
              </a:rPr>
              <a:t>views</a:t>
            </a: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pl-PL" sz="1600" dirty="0" err="1" smtClean="0">
                <a:latin typeface="Times New Roman" pitchFamily="18" charset="0"/>
                <a:cs typeface="Times New Roman" pitchFamily="18" charset="0"/>
              </a:rPr>
              <a:t>interests</a:t>
            </a:r>
            <a:endParaRPr lang="pl-PL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l-PL" sz="1600" dirty="0" err="1" smtClean="0">
                <a:latin typeface="Times New Roman" pitchFamily="18" charset="0"/>
                <a:cs typeface="Times New Roman" pitchFamily="18" charset="0"/>
              </a:rPr>
              <a:t>Rule</a:t>
            </a: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1600" dirty="0" err="1" smtClean="0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1600" dirty="0" err="1" smtClean="0">
                <a:latin typeface="Times New Roman" pitchFamily="18" charset="0"/>
                <a:cs typeface="Times New Roman" pitchFamily="18" charset="0"/>
              </a:rPr>
              <a:t>legitimate</a:t>
            </a: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 as </a:t>
            </a:r>
            <a:r>
              <a:rPr lang="pl-PL" sz="1600" dirty="0" err="1" smtClean="0">
                <a:latin typeface="Times New Roman" pitchFamily="18" charset="0"/>
                <a:cs typeface="Times New Roman" pitchFamily="18" charset="0"/>
              </a:rPr>
              <a:t>people</a:t>
            </a: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1600" dirty="0" err="1" smtClean="0">
                <a:latin typeface="Times New Roman" pitchFamily="18" charset="0"/>
                <a:cs typeface="Times New Roman" pitchFamily="18" charset="0"/>
              </a:rPr>
              <a:t>are</a:t>
            </a: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1600" dirty="0" err="1" smtClean="0">
                <a:latin typeface="Times New Roman" pitchFamily="18" charset="0"/>
                <a:cs typeface="Times New Roman" pitchFamily="18" charset="0"/>
              </a:rPr>
              <a:t>more</a:t>
            </a: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1600" dirty="0" err="1" smtClean="0">
                <a:latin typeface="Times New Roman" pitchFamily="18" charset="0"/>
                <a:cs typeface="Times New Roman" pitchFamily="18" charset="0"/>
              </a:rPr>
              <a:t>willing</a:t>
            </a: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pl-PL" sz="1600" dirty="0" err="1" smtClean="0">
                <a:latin typeface="Times New Roman" pitchFamily="18" charset="0"/>
                <a:cs typeface="Times New Roman" pitchFamily="18" charset="0"/>
              </a:rPr>
              <a:t>respect</a:t>
            </a: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1600" dirty="0" err="1" smtClean="0">
                <a:latin typeface="Times New Roman" pitchFamily="18" charset="0"/>
                <a:cs typeface="Times New Roman" pitchFamily="18" charset="0"/>
              </a:rPr>
              <a:t>their</a:t>
            </a: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1600" dirty="0" err="1" smtClean="0">
                <a:latin typeface="Times New Roman" pitchFamily="18" charset="0"/>
                <a:cs typeface="Times New Roman" pitchFamily="18" charset="0"/>
              </a:rPr>
              <a:t>own</a:t>
            </a: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1600" dirty="0" err="1" smtClean="0">
                <a:latin typeface="Times New Roman" pitchFamily="18" charset="0"/>
                <a:cs typeface="Times New Roman" pitchFamily="18" charset="0"/>
              </a:rPr>
              <a:t>decisions</a:t>
            </a:r>
            <a:endParaRPr lang="pl-PL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pl-PL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l-PL" sz="1600" b="1" dirty="0" err="1" smtClean="0">
                <a:latin typeface="Times New Roman" pitchFamily="18" charset="0"/>
                <a:cs typeface="Times New Roman" pitchFamily="18" charset="0"/>
              </a:rPr>
              <a:t>Representative</a:t>
            </a:r>
            <a:r>
              <a:rPr lang="pl-PL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1600" b="1" dirty="0" err="1" smtClean="0">
                <a:latin typeface="Times New Roman" pitchFamily="18" charset="0"/>
                <a:cs typeface="Times New Roman" pitchFamily="18" charset="0"/>
              </a:rPr>
              <a:t>democracy</a:t>
            </a:r>
            <a:endParaRPr lang="pl-PL" sz="16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pl-PL" sz="1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More </a:t>
            </a:r>
            <a:r>
              <a:rPr lang="pl-PL" sz="1600" dirty="0" err="1" smtClean="0">
                <a:latin typeface="Times New Roman" pitchFamily="18" charset="0"/>
                <a:cs typeface="Times New Roman" pitchFamily="18" charset="0"/>
              </a:rPr>
              <a:t>realistic</a:t>
            </a: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 an </a:t>
            </a:r>
            <a:r>
              <a:rPr lang="pl-PL" sz="1600" dirty="0" err="1" smtClean="0">
                <a:latin typeface="Times New Roman" pitchFamily="18" charset="0"/>
                <a:cs typeface="Times New Roman" pitchFamily="18" charset="0"/>
              </a:rPr>
              <a:t>approach</a:t>
            </a: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pl-PL" sz="1600" dirty="0" err="1" smtClean="0">
                <a:latin typeface="Times New Roman" pitchFamily="18" charset="0"/>
                <a:cs typeface="Times New Roman" pitchFamily="18" charset="0"/>
              </a:rPr>
              <a:t>political</a:t>
            </a: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 life (</a:t>
            </a:r>
            <a:r>
              <a:rPr lang="pl-PL" sz="1600" dirty="0" err="1" smtClean="0">
                <a:latin typeface="Times New Roman" pitchFamily="18" charset="0"/>
                <a:cs typeface="Times New Roman" pitchFamily="18" charset="0"/>
              </a:rPr>
              <a:t>direct</a:t>
            </a: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1600" dirty="0" err="1" smtClean="0">
                <a:latin typeface="Times New Roman" pitchFamily="18" charset="0"/>
                <a:cs typeface="Times New Roman" pitchFamily="18" charset="0"/>
              </a:rPr>
              <a:t>democracy</a:t>
            </a: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1600" dirty="0" err="1" smtClean="0">
                <a:latin typeface="Times New Roman" pitchFamily="18" charset="0"/>
                <a:cs typeface="Times New Roman" pitchFamily="18" charset="0"/>
              </a:rPr>
              <a:t>unrealistic</a:t>
            </a: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pl-PL" sz="1600" dirty="0" err="1" smtClean="0">
                <a:latin typeface="Times New Roman" pitchFamily="18" charset="0"/>
                <a:cs typeface="Times New Roman" pitchFamily="18" charset="0"/>
              </a:rPr>
              <a:t>It</a:t>
            </a: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1600" dirty="0" err="1" smtClean="0">
                <a:latin typeface="Times New Roman" pitchFamily="18" charset="0"/>
                <a:cs typeface="Times New Roman" pitchFamily="18" charset="0"/>
              </a:rPr>
              <a:t>relieves</a:t>
            </a: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1600" dirty="0" err="1" smtClean="0">
                <a:latin typeface="Times New Roman" pitchFamily="18" charset="0"/>
                <a:cs typeface="Times New Roman" pitchFamily="18" charset="0"/>
              </a:rPr>
              <a:t>citizens</a:t>
            </a: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pl-PL" sz="1600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1600" dirty="0" err="1" smtClean="0">
                <a:latin typeface="Times New Roman" pitchFamily="18" charset="0"/>
                <a:cs typeface="Times New Roman" pitchFamily="18" charset="0"/>
              </a:rPr>
              <a:t>burden</a:t>
            </a: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pl-PL" sz="1600" dirty="0" err="1" smtClean="0">
                <a:latin typeface="Times New Roman" pitchFamily="18" charset="0"/>
                <a:cs typeface="Times New Roman" pitchFamily="18" charset="0"/>
              </a:rPr>
              <a:t>decision-making</a:t>
            </a: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 (a </a:t>
            </a:r>
            <a:r>
              <a:rPr lang="pl-PL" sz="1600" dirty="0" err="1" smtClean="0">
                <a:latin typeface="Times New Roman" pitchFamily="18" charset="0"/>
                <a:cs typeface="Times New Roman" pitchFamily="18" charset="0"/>
              </a:rPr>
              <a:t>division</a:t>
            </a: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pl-PL" sz="1600" dirty="0" err="1" smtClean="0">
                <a:latin typeface="Times New Roman" pitchFamily="18" charset="0"/>
                <a:cs typeface="Times New Roman" pitchFamily="18" charset="0"/>
              </a:rPr>
              <a:t>labour</a:t>
            </a: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1600" dirty="0" err="1" smtClean="0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1600" dirty="0" err="1" smtClean="0">
                <a:latin typeface="Times New Roman" pitchFamily="18" charset="0"/>
                <a:cs typeface="Times New Roman" pitchFamily="18" charset="0"/>
              </a:rPr>
              <a:t>politics</a:t>
            </a: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),</a:t>
            </a:r>
          </a:p>
          <a:p>
            <a:r>
              <a:rPr lang="pl-PL" sz="1600" dirty="0" err="1" smtClean="0">
                <a:latin typeface="Times New Roman" pitchFamily="18" charset="0"/>
                <a:cs typeface="Times New Roman" pitchFamily="18" charset="0"/>
              </a:rPr>
              <a:t>Government</a:t>
            </a: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pl-PL" sz="1600" dirty="0" err="1" smtClean="0">
                <a:latin typeface="Times New Roman" pitchFamily="18" charset="0"/>
                <a:cs typeface="Times New Roman" pitchFamily="18" charset="0"/>
              </a:rPr>
              <a:t>placed</a:t>
            </a: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1600" dirty="0" err="1" smtClean="0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1600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1600" dirty="0" err="1" smtClean="0">
                <a:latin typeface="Times New Roman" pitchFamily="18" charset="0"/>
                <a:cs typeface="Times New Roman" pitchFamily="18" charset="0"/>
              </a:rPr>
              <a:t>hands</a:t>
            </a: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pl-PL" sz="1600" dirty="0" err="1" smtClean="0">
                <a:latin typeface="Times New Roman" pitchFamily="18" charset="0"/>
                <a:cs typeface="Times New Roman" pitchFamily="18" charset="0"/>
              </a:rPr>
              <a:t>better-educated</a:t>
            </a: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1600" dirty="0" err="1" smtClean="0">
                <a:latin typeface="Times New Roman" pitchFamily="18" charset="0"/>
                <a:cs typeface="Times New Roman" pitchFamily="18" charset="0"/>
              </a:rPr>
              <a:t>experienced</a:t>
            </a: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1600" dirty="0" err="1" smtClean="0">
                <a:latin typeface="Times New Roman" pitchFamily="18" charset="0"/>
                <a:cs typeface="Times New Roman" pitchFamily="18" charset="0"/>
              </a:rPr>
              <a:t>knowledgeable</a:t>
            </a: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1600" dirty="0" err="1" smtClean="0">
                <a:latin typeface="Times New Roman" pitchFamily="18" charset="0"/>
                <a:cs typeface="Times New Roman" pitchFamily="18" charset="0"/>
              </a:rPr>
              <a:t>politicians</a:t>
            </a:r>
            <a:endParaRPr lang="pl-PL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l-PL" sz="1600" dirty="0" err="1" smtClean="0">
                <a:latin typeface="Times New Roman" pitchFamily="18" charset="0"/>
                <a:cs typeface="Times New Roman" pitchFamily="18" charset="0"/>
              </a:rPr>
              <a:t>It</a:t>
            </a: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1600" dirty="0" err="1" smtClean="0">
                <a:latin typeface="Times New Roman" pitchFamily="18" charset="0"/>
                <a:cs typeface="Times New Roman" pitchFamily="18" charset="0"/>
              </a:rPr>
              <a:t>distances</a:t>
            </a: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1600" dirty="0" err="1" smtClean="0">
                <a:latin typeface="Times New Roman" pitchFamily="18" charset="0"/>
                <a:cs typeface="Times New Roman" pitchFamily="18" charset="0"/>
              </a:rPr>
              <a:t>citizens</a:t>
            </a: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1600" dirty="0" err="1" smtClean="0">
                <a:latin typeface="Times New Roman" pitchFamily="18" charset="0"/>
                <a:cs typeface="Times New Roman" pitchFamily="18" charset="0"/>
              </a:rPr>
              <a:t>from</a:t>
            </a: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1600" dirty="0" err="1" smtClean="0">
                <a:latin typeface="Times New Roman" pitchFamily="18" charset="0"/>
                <a:cs typeface="Times New Roman" pitchFamily="18" charset="0"/>
              </a:rPr>
              <a:t>politics</a:t>
            </a: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pl-PL" sz="1600" dirty="0" err="1" smtClean="0">
                <a:latin typeface="Times New Roman" pitchFamily="18" charset="0"/>
                <a:cs typeface="Times New Roman" pitchFamily="18" charset="0"/>
              </a:rPr>
              <a:t>thus</a:t>
            </a: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1600" dirty="0" err="1" smtClean="0">
                <a:latin typeface="Times New Roman" pitchFamily="18" charset="0"/>
                <a:cs typeface="Times New Roman" pitchFamily="18" charset="0"/>
              </a:rPr>
              <a:t>compromises</a:t>
            </a: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1600" dirty="0" err="1" smtClean="0">
                <a:latin typeface="Times New Roman" pitchFamily="18" charset="0"/>
                <a:cs typeface="Times New Roman" pitchFamily="18" charset="0"/>
              </a:rPr>
              <a:t>more</a:t>
            </a: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1600" dirty="0" err="1" smtClean="0">
                <a:latin typeface="Times New Roman" pitchFamily="18" charset="0"/>
                <a:cs typeface="Times New Roman" pitchFamily="18" charset="0"/>
              </a:rPr>
              <a:t>possible</a:t>
            </a:r>
            <a:endParaRPr lang="pl-PL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pl-PL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pl-PL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pl-PL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5733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err="1" smtClean="0"/>
              <a:t>How</a:t>
            </a:r>
            <a:r>
              <a:rPr lang="pl-PL" b="1" dirty="0" smtClean="0"/>
              <a:t> far </a:t>
            </a:r>
            <a:r>
              <a:rPr lang="pl-PL" b="1" dirty="0" err="1" smtClean="0"/>
              <a:t>should</a:t>
            </a:r>
            <a:r>
              <a:rPr lang="pl-PL" b="1" dirty="0" smtClean="0"/>
              <a:t> popular </a:t>
            </a:r>
            <a:r>
              <a:rPr lang="pl-PL" b="1" dirty="0" err="1" smtClean="0"/>
              <a:t>rule</a:t>
            </a:r>
            <a:r>
              <a:rPr lang="pl-PL" b="1" dirty="0" smtClean="0"/>
              <a:t> </a:t>
            </a:r>
            <a:r>
              <a:rPr lang="pl-PL" b="1" dirty="0" err="1" smtClean="0"/>
              <a:t>extend</a:t>
            </a:r>
            <a:r>
              <a:rPr lang="pl-PL" b="1" dirty="0" smtClean="0"/>
              <a:t>?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 fontScale="92500" lnSpcReduction="20000"/>
          </a:bodyPr>
          <a:lstStyle/>
          <a:p>
            <a:r>
              <a:rPr lang="pl-PL" dirty="0" smtClean="0"/>
              <a:t> </a:t>
            </a:r>
            <a:r>
              <a:rPr lang="pl-PL" b="1" dirty="0" err="1" smtClean="0"/>
              <a:t>What</a:t>
            </a:r>
            <a:r>
              <a:rPr lang="pl-PL" b="1" dirty="0" smtClean="0"/>
              <a:t> </a:t>
            </a:r>
            <a:r>
              <a:rPr lang="pl-PL" b="1" dirty="0" err="1" smtClean="0"/>
              <a:t>issues</a:t>
            </a:r>
            <a:r>
              <a:rPr lang="pl-PL" b="1" dirty="0" smtClean="0"/>
              <a:t> to be </a:t>
            </a:r>
            <a:r>
              <a:rPr lang="pl-PL" b="1" dirty="0" err="1" smtClean="0"/>
              <a:t>decided</a:t>
            </a:r>
            <a:r>
              <a:rPr lang="pl-PL" b="1" dirty="0" smtClean="0"/>
              <a:t> by </a:t>
            </a:r>
            <a:r>
              <a:rPr lang="pl-PL" b="1" dirty="0" err="1" smtClean="0"/>
              <a:t>the</a:t>
            </a:r>
            <a:r>
              <a:rPr lang="pl-PL" b="1" dirty="0" smtClean="0"/>
              <a:t> </a:t>
            </a:r>
            <a:r>
              <a:rPr lang="pl-PL" b="1" dirty="0" err="1" smtClean="0"/>
              <a:t>people</a:t>
            </a:r>
            <a:r>
              <a:rPr lang="pl-PL" b="1" dirty="0" smtClean="0"/>
              <a:t> and </a:t>
            </a:r>
            <a:r>
              <a:rPr lang="pl-PL" b="1" dirty="0" err="1" smtClean="0"/>
              <a:t>what</a:t>
            </a:r>
            <a:r>
              <a:rPr lang="pl-PL" b="1" dirty="0" smtClean="0"/>
              <a:t> by </a:t>
            </a:r>
            <a:r>
              <a:rPr lang="pl-PL" b="1" dirty="0" err="1" smtClean="0"/>
              <a:t>individuals</a:t>
            </a:r>
            <a:r>
              <a:rPr lang="pl-PL" b="1" dirty="0" smtClean="0"/>
              <a:t> </a:t>
            </a:r>
            <a:r>
              <a:rPr lang="pl-PL" b="1" dirty="0" err="1" smtClean="0"/>
              <a:t>themselves</a:t>
            </a:r>
            <a:r>
              <a:rPr lang="pl-PL" b="1" dirty="0" smtClean="0"/>
              <a:t>?</a:t>
            </a:r>
          </a:p>
          <a:p>
            <a:r>
              <a:rPr lang="pl-PL" b="1" dirty="0" err="1" smtClean="0"/>
              <a:t>Liberal</a:t>
            </a:r>
            <a:r>
              <a:rPr lang="pl-PL" b="1" dirty="0" smtClean="0"/>
              <a:t> </a:t>
            </a:r>
            <a:r>
              <a:rPr lang="pl-PL" b="1" dirty="0" err="1" smtClean="0"/>
              <a:t>individualism</a:t>
            </a:r>
            <a:r>
              <a:rPr lang="pl-PL" b="1" dirty="0" smtClean="0"/>
              <a:t> </a:t>
            </a:r>
            <a:r>
              <a:rPr lang="pl-PL" dirty="0" smtClean="0"/>
              <a:t>– </a:t>
            </a:r>
            <a:r>
              <a:rPr lang="pl-PL" dirty="0" err="1" smtClean="0"/>
              <a:t>democracy</a:t>
            </a:r>
            <a:r>
              <a:rPr lang="pl-PL" dirty="0" smtClean="0"/>
              <a:t> </a:t>
            </a:r>
            <a:r>
              <a:rPr lang="pl-PL" dirty="0" err="1" smtClean="0"/>
              <a:t>restricted</a:t>
            </a:r>
            <a:r>
              <a:rPr lang="pl-PL" dirty="0" smtClean="0"/>
              <a:t> </a:t>
            </a:r>
            <a:r>
              <a:rPr lang="pl-PL" dirty="0" err="1" smtClean="0"/>
              <a:t>only</a:t>
            </a:r>
            <a:r>
              <a:rPr lang="pl-PL" dirty="0" smtClean="0"/>
              <a:t> to </a:t>
            </a:r>
            <a:r>
              <a:rPr lang="pl-PL" dirty="0" err="1" smtClean="0"/>
              <a:t>narrow</a:t>
            </a:r>
            <a:r>
              <a:rPr lang="pl-PL" dirty="0" smtClean="0"/>
              <a:t> </a:t>
            </a:r>
            <a:r>
              <a:rPr lang="pl-PL" dirty="0" err="1" smtClean="0"/>
              <a:t>realm</a:t>
            </a:r>
            <a:r>
              <a:rPr lang="pl-PL" dirty="0" smtClean="0"/>
              <a:t> of </a:t>
            </a:r>
            <a:r>
              <a:rPr lang="pl-PL" dirty="0" err="1" smtClean="0"/>
              <a:t>political</a:t>
            </a:r>
            <a:r>
              <a:rPr lang="pl-PL" dirty="0" smtClean="0"/>
              <a:t> life (</a:t>
            </a:r>
            <a:r>
              <a:rPr lang="pl-PL" dirty="0" err="1" smtClean="0"/>
              <a:t>matters</a:t>
            </a:r>
            <a:r>
              <a:rPr lang="pl-PL" dirty="0" smtClean="0"/>
              <a:t> </a:t>
            </a:r>
            <a:r>
              <a:rPr lang="pl-PL" dirty="0" err="1" smtClean="0"/>
              <a:t>concerning</a:t>
            </a:r>
            <a:r>
              <a:rPr lang="pl-PL" dirty="0" smtClean="0"/>
              <a:t> community) –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rest</a:t>
            </a:r>
            <a:r>
              <a:rPr lang="pl-PL" dirty="0" smtClean="0"/>
              <a:t> for </a:t>
            </a:r>
            <a:r>
              <a:rPr lang="pl-PL" dirty="0" err="1" smtClean="0"/>
              <a:t>citizens</a:t>
            </a:r>
            <a:endParaRPr lang="pl-PL" dirty="0" smtClean="0"/>
          </a:p>
          <a:p>
            <a:r>
              <a:rPr lang="pl-PL" b="1" dirty="0" err="1" smtClean="0"/>
              <a:t>Democracy</a:t>
            </a:r>
            <a:r>
              <a:rPr lang="pl-PL" dirty="0" smtClean="0"/>
              <a:t> </a:t>
            </a:r>
            <a:r>
              <a:rPr lang="pl-PL" dirty="0" err="1" smtClean="0"/>
              <a:t>should</a:t>
            </a:r>
            <a:r>
              <a:rPr lang="pl-PL" dirty="0" smtClean="0"/>
              <a:t> be </a:t>
            </a:r>
            <a:r>
              <a:rPr lang="pl-PL" b="1" dirty="0" smtClean="0"/>
              <a:t>on </a:t>
            </a:r>
            <a:r>
              <a:rPr lang="pl-PL" b="1" dirty="0" err="1" smtClean="0"/>
              <a:t>guard</a:t>
            </a:r>
            <a:r>
              <a:rPr lang="pl-PL" b="1" dirty="0" smtClean="0"/>
              <a:t> of </a:t>
            </a:r>
            <a:r>
              <a:rPr lang="pl-PL" b="1" dirty="0" err="1" smtClean="0"/>
              <a:t>individual</a:t>
            </a:r>
            <a:r>
              <a:rPr lang="pl-PL" b="1" dirty="0" smtClean="0"/>
              <a:t> </a:t>
            </a:r>
            <a:r>
              <a:rPr lang="pl-PL" b="1" dirty="0" err="1" smtClean="0"/>
              <a:t>liberty</a:t>
            </a:r>
            <a:r>
              <a:rPr lang="pl-PL" b="1" dirty="0" smtClean="0"/>
              <a:t> </a:t>
            </a:r>
            <a:r>
              <a:rPr lang="pl-PL" dirty="0" err="1" smtClean="0"/>
              <a:t>with</a:t>
            </a:r>
            <a:r>
              <a:rPr lang="pl-PL" dirty="0" smtClean="0"/>
              <a:t> limited influence on </a:t>
            </a:r>
            <a:r>
              <a:rPr lang="pl-PL" dirty="0" err="1" smtClean="0"/>
              <a:t>autonomous</a:t>
            </a:r>
            <a:r>
              <a:rPr lang="pl-PL" dirty="0" smtClean="0"/>
              <a:t> </a:t>
            </a:r>
            <a:r>
              <a:rPr lang="pl-PL" dirty="0" err="1" smtClean="0"/>
              <a:t>individuals</a:t>
            </a:r>
            <a:r>
              <a:rPr lang="pl-PL" dirty="0" smtClean="0"/>
              <a:t>’ </a:t>
            </a:r>
            <a:r>
              <a:rPr lang="pl-PL" dirty="0" err="1" smtClean="0"/>
              <a:t>lives</a:t>
            </a:r>
            <a:endParaRPr lang="pl-PL" dirty="0" smtClean="0"/>
          </a:p>
          <a:p>
            <a:r>
              <a:rPr lang="pl-PL" b="1" dirty="0" err="1" smtClean="0"/>
              <a:t>Radical</a:t>
            </a:r>
            <a:r>
              <a:rPr lang="pl-PL" b="1" dirty="0" smtClean="0"/>
              <a:t> </a:t>
            </a:r>
            <a:r>
              <a:rPr lang="pl-PL" b="1" dirty="0" err="1" smtClean="0"/>
              <a:t>democracy</a:t>
            </a:r>
            <a:r>
              <a:rPr lang="pl-PL" b="1" dirty="0" smtClean="0"/>
              <a:t> </a:t>
            </a:r>
            <a:r>
              <a:rPr lang="pl-PL" dirty="0" smtClean="0"/>
              <a:t>– </a:t>
            </a:r>
            <a:r>
              <a:rPr lang="pl-PL" dirty="0" err="1" smtClean="0"/>
              <a:t>democracy</a:t>
            </a:r>
            <a:r>
              <a:rPr lang="pl-PL" dirty="0" smtClean="0"/>
              <a:t> as a </a:t>
            </a:r>
            <a:r>
              <a:rPr lang="pl-PL" dirty="0" err="1" smtClean="0"/>
              <a:t>universal</a:t>
            </a:r>
            <a:r>
              <a:rPr lang="pl-PL" dirty="0" smtClean="0"/>
              <a:t> </a:t>
            </a:r>
            <a:r>
              <a:rPr lang="pl-PL" dirty="0" err="1" smtClean="0"/>
              <a:t>principle</a:t>
            </a:r>
            <a:r>
              <a:rPr lang="pl-PL" dirty="0" smtClean="0"/>
              <a:t> to be </a:t>
            </a:r>
            <a:r>
              <a:rPr lang="pl-PL" dirty="0" err="1" smtClean="0"/>
              <a:t>used</a:t>
            </a:r>
            <a:r>
              <a:rPr lang="pl-PL" dirty="0" smtClean="0"/>
              <a:t> </a:t>
            </a:r>
            <a:r>
              <a:rPr lang="pl-PL" dirty="0" err="1" smtClean="0"/>
              <a:t>in</a:t>
            </a:r>
            <a:r>
              <a:rPr lang="pl-PL" dirty="0" smtClean="0"/>
              <a:t> </a:t>
            </a:r>
            <a:r>
              <a:rPr lang="pl-PL" dirty="0" err="1" smtClean="0"/>
              <a:t>any</a:t>
            </a:r>
            <a:r>
              <a:rPr lang="pl-PL" dirty="0" smtClean="0"/>
              <a:t> </a:t>
            </a:r>
            <a:r>
              <a:rPr lang="pl-PL" dirty="0" err="1" smtClean="0"/>
              <a:t>realm</a:t>
            </a:r>
            <a:r>
              <a:rPr lang="pl-PL" dirty="0" smtClean="0"/>
              <a:t> of </a:t>
            </a:r>
            <a:r>
              <a:rPr lang="pl-PL" dirty="0" err="1" smtClean="0"/>
              <a:t>social</a:t>
            </a:r>
            <a:r>
              <a:rPr lang="pl-PL" dirty="0" smtClean="0"/>
              <a:t> life </a:t>
            </a:r>
            <a:r>
              <a:rPr lang="pl-PL" dirty="0" err="1" smtClean="0"/>
              <a:t>(</a:t>
            </a:r>
            <a:r>
              <a:rPr lang="pl-PL" b="1" dirty="0" err="1" smtClean="0"/>
              <a:t>i</a:t>
            </a:r>
            <a:r>
              <a:rPr lang="pl-PL" b="1" dirty="0" smtClean="0"/>
              <a:t>n </a:t>
            </a:r>
            <a:r>
              <a:rPr lang="pl-PL" b="1" dirty="0" err="1" smtClean="0"/>
              <a:t>economy</a:t>
            </a:r>
            <a:r>
              <a:rPr lang="pl-PL" b="1" dirty="0" smtClean="0"/>
              <a:t> – </a:t>
            </a:r>
            <a:r>
              <a:rPr lang="pl-PL" b="1" dirty="0" err="1" smtClean="0"/>
              <a:t>socialists</a:t>
            </a:r>
            <a:r>
              <a:rPr lang="pl-PL" b="1" dirty="0" smtClean="0"/>
              <a:t> – </a:t>
            </a:r>
            <a:r>
              <a:rPr lang="pl-PL" b="1" dirty="0" err="1" smtClean="0"/>
              <a:t>social</a:t>
            </a:r>
            <a:r>
              <a:rPr lang="pl-PL" b="1" dirty="0" smtClean="0"/>
              <a:t> </a:t>
            </a:r>
            <a:r>
              <a:rPr lang="pl-PL" b="1" dirty="0" err="1" smtClean="0"/>
              <a:t>democracy</a:t>
            </a:r>
            <a:r>
              <a:rPr lang="pl-PL" dirty="0" smtClean="0"/>
              <a:t>), </a:t>
            </a:r>
            <a:r>
              <a:rPr lang="pl-PL" b="1" dirty="0" err="1" smtClean="0"/>
              <a:t>family</a:t>
            </a:r>
            <a:r>
              <a:rPr lang="pl-PL" b="1" dirty="0" smtClean="0"/>
              <a:t> (</a:t>
            </a:r>
            <a:r>
              <a:rPr lang="pl-PL" b="1" dirty="0" err="1" smtClean="0"/>
              <a:t>feminists</a:t>
            </a:r>
            <a:r>
              <a:rPr lang="pl-PL" b="1" dirty="0" smtClean="0"/>
              <a:t>) , </a:t>
            </a:r>
            <a:r>
              <a:rPr lang="pl-PL" b="1" dirty="0" err="1" smtClean="0"/>
              <a:t>it</a:t>
            </a:r>
            <a:r>
              <a:rPr lang="pl-PL" b="1" dirty="0" smtClean="0"/>
              <a:t> </a:t>
            </a:r>
            <a:r>
              <a:rPr lang="pl-PL" b="1" dirty="0" err="1" smtClean="0"/>
              <a:t>favours</a:t>
            </a:r>
            <a:r>
              <a:rPr lang="pl-PL" b="1" dirty="0" smtClean="0"/>
              <a:t> </a:t>
            </a:r>
            <a:r>
              <a:rPr lang="pl-PL" b="1" dirty="0" err="1" smtClean="0"/>
              <a:t>decentralization</a:t>
            </a:r>
            <a:r>
              <a:rPr lang="pl-PL" b="1" dirty="0" smtClean="0"/>
              <a:t>, </a:t>
            </a:r>
            <a:r>
              <a:rPr lang="pl-PL" b="1" dirty="0" err="1" smtClean="0"/>
              <a:t>participation</a:t>
            </a:r>
            <a:r>
              <a:rPr lang="pl-PL" b="1" dirty="0" smtClean="0"/>
              <a:t> and </a:t>
            </a:r>
            <a:r>
              <a:rPr lang="pl-PL" b="1" dirty="0" err="1" smtClean="0"/>
              <a:t>dispersal</a:t>
            </a:r>
            <a:r>
              <a:rPr lang="pl-PL" b="1" dirty="0" smtClean="0"/>
              <a:t> of </a:t>
            </a:r>
            <a:r>
              <a:rPr lang="pl-PL" b="1" dirty="0" err="1" smtClean="0"/>
              <a:t>political</a:t>
            </a:r>
            <a:r>
              <a:rPr lang="pl-PL" b="1" dirty="0" smtClean="0"/>
              <a:t> </a:t>
            </a:r>
            <a:r>
              <a:rPr lang="pl-PL" b="1" dirty="0" err="1" smtClean="0"/>
              <a:t>power</a:t>
            </a:r>
            <a:endParaRPr lang="pl-PL" b="1" dirty="0" smtClean="0"/>
          </a:p>
          <a:p>
            <a:r>
              <a:rPr lang="pl-PL" b="1" dirty="0" err="1" smtClean="0"/>
              <a:t>Democracy</a:t>
            </a:r>
            <a:r>
              <a:rPr lang="pl-PL" b="1" dirty="0" smtClean="0"/>
              <a:t> a </a:t>
            </a:r>
            <a:r>
              <a:rPr lang="pl-PL" b="1" dirty="0" err="1" smtClean="0"/>
              <a:t>friend</a:t>
            </a:r>
            <a:r>
              <a:rPr lang="pl-PL" b="1" dirty="0" smtClean="0"/>
              <a:t> of </a:t>
            </a:r>
            <a:r>
              <a:rPr lang="pl-PL" b="1" dirty="0" err="1" smtClean="0"/>
              <a:t>liberty</a:t>
            </a:r>
            <a:r>
              <a:rPr lang="pl-PL" dirty="0" smtClean="0"/>
              <a:t> not </a:t>
            </a:r>
            <a:r>
              <a:rPr lang="pl-PL" dirty="0" err="1" smtClean="0"/>
              <a:t>its</a:t>
            </a:r>
            <a:r>
              <a:rPr lang="pl-PL" dirty="0" smtClean="0"/>
              <a:t> enemy – </a:t>
            </a:r>
            <a:r>
              <a:rPr lang="pl-PL" dirty="0" err="1" smtClean="0"/>
              <a:t>any</a:t>
            </a:r>
            <a:r>
              <a:rPr lang="pl-PL" dirty="0" smtClean="0"/>
              <a:t> </a:t>
            </a:r>
            <a:r>
              <a:rPr lang="pl-PL" dirty="0" err="1" smtClean="0"/>
              <a:t>decision</a:t>
            </a:r>
            <a:r>
              <a:rPr lang="pl-PL" dirty="0" smtClean="0"/>
              <a:t> </a:t>
            </a:r>
            <a:r>
              <a:rPr lang="pl-PL" dirty="0" err="1" smtClean="0"/>
              <a:t>can</a:t>
            </a:r>
            <a:r>
              <a:rPr lang="pl-PL" dirty="0" smtClean="0"/>
              <a:t> be </a:t>
            </a:r>
            <a:r>
              <a:rPr lang="pl-PL" dirty="0" err="1" smtClean="0"/>
              <a:t>made</a:t>
            </a:r>
            <a:r>
              <a:rPr lang="pl-PL" dirty="0" smtClean="0"/>
              <a:t> </a:t>
            </a:r>
            <a:r>
              <a:rPr lang="pl-PL" dirty="0" err="1" smtClean="0"/>
              <a:t>democratically</a:t>
            </a:r>
            <a:r>
              <a:rPr lang="pl-PL" dirty="0" smtClean="0"/>
              <a:t> be </a:t>
            </a:r>
            <a:r>
              <a:rPr lang="pl-PL" dirty="0" err="1" smtClean="0"/>
              <a:t>in</a:t>
            </a:r>
            <a:r>
              <a:rPr lang="pl-PL" dirty="0" smtClean="0"/>
              <a:t> </a:t>
            </a:r>
            <a:r>
              <a:rPr lang="pl-PL" dirty="0" err="1" smtClean="0"/>
              <a:t>matters</a:t>
            </a:r>
            <a:r>
              <a:rPr lang="pl-PL" dirty="0" smtClean="0"/>
              <a:t>  of property </a:t>
            </a:r>
            <a:r>
              <a:rPr lang="pl-PL" dirty="0" err="1" smtClean="0"/>
              <a:t>or</a:t>
            </a:r>
            <a:r>
              <a:rPr lang="pl-PL" dirty="0" smtClean="0"/>
              <a:t> </a:t>
            </a:r>
            <a:r>
              <a:rPr lang="pl-PL" dirty="0" err="1" smtClean="0"/>
              <a:t>social</a:t>
            </a:r>
            <a:r>
              <a:rPr lang="pl-PL" dirty="0" smtClean="0"/>
              <a:t> </a:t>
            </a:r>
            <a:r>
              <a:rPr lang="pl-PL" dirty="0" err="1" smtClean="0"/>
              <a:t>structure</a:t>
            </a:r>
            <a:endParaRPr lang="pl-PL" dirty="0" smtClean="0"/>
          </a:p>
          <a:p>
            <a:endParaRPr lang="pl-PL" dirty="0" smtClean="0"/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1366992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1032</TotalTime>
  <Words>1949</Words>
  <Application>Microsoft Office PowerPoint</Application>
  <PresentationFormat>Niestandardowy</PresentationFormat>
  <Paragraphs>175</Paragraphs>
  <Slides>19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19</vt:i4>
      </vt:variant>
    </vt:vector>
  </HeadingPairs>
  <TitlesOfParts>
    <vt:vector size="20" baseType="lpstr">
      <vt:lpstr>Motyw pakietu Office</vt:lpstr>
      <vt:lpstr>Democracy and its dimensions. The State.</vt:lpstr>
      <vt:lpstr>Defining democracy</vt:lpstr>
      <vt:lpstr>Defining democracy 2 – issues to examine</vt:lpstr>
      <vt:lpstr>The main characteristics of democracy</vt:lpstr>
      <vt:lpstr>Democracy debate</vt:lpstr>
      <vt:lpstr>Who are „the people”?</vt:lpstr>
      <vt:lpstr>How should the people rule?</vt:lpstr>
      <vt:lpstr>How should the people rule? (2)</vt:lpstr>
      <vt:lpstr>How far should popular rule extend?</vt:lpstr>
      <vt:lpstr>Models of democracy 1</vt:lpstr>
      <vt:lpstr> Models of democracy 2</vt:lpstr>
      <vt:lpstr>Models of democracy 3 </vt:lpstr>
      <vt:lpstr>Models of democracy 4 </vt:lpstr>
      <vt:lpstr>The State</vt:lpstr>
      <vt:lpstr> What is the state?</vt:lpstr>
      <vt:lpstr>The State and government</vt:lpstr>
      <vt:lpstr>Rival theories of the state</vt:lpstr>
      <vt:lpstr>The role of the state</vt:lpstr>
      <vt:lpstr> Conclusions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Political Science</dc:title>
  <dc:creator>Marek Wierzbicki</dc:creator>
  <cp:lastModifiedBy>bep</cp:lastModifiedBy>
  <cp:revision>118</cp:revision>
  <dcterms:created xsi:type="dcterms:W3CDTF">2017-10-02T08:24:17Z</dcterms:created>
  <dcterms:modified xsi:type="dcterms:W3CDTF">2017-10-27T14:38:49Z</dcterms:modified>
</cp:coreProperties>
</file>