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F77FD-8F46-4BEF-B0A5-F63286388C25}" type="datetimeFigureOut">
              <a:rPr lang="pl-PL" smtClean="0"/>
              <a:t>23.04.2020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7C7AF-F99A-4978-81EE-34060B71375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C7AF-F99A-4978-81EE-34060B71375A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9578" y="1817034"/>
            <a:ext cx="4884844" cy="409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595" y="3207804"/>
            <a:ext cx="4724810" cy="1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241" y="1600200"/>
            <a:ext cx="62775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9358" y="1847516"/>
            <a:ext cx="6965284" cy="403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082" y="3070633"/>
            <a:ext cx="6873836" cy="158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759" y="1600200"/>
            <a:ext cx="439648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9569" y="1600200"/>
            <a:ext cx="400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860" y="1600200"/>
            <a:ext cx="67642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17043"/>
            <a:ext cx="8229600" cy="389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318" y="1600200"/>
            <a:ext cx="70653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Pokaz na ekranie (4:3)</PresentationFormat>
  <Paragraphs>1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</dc:creator>
  <cp:lastModifiedBy>48503599519</cp:lastModifiedBy>
  <cp:revision>2</cp:revision>
  <dcterms:created xsi:type="dcterms:W3CDTF">2020-04-23T08:31:48Z</dcterms:created>
  <dcterms:modified xsi:type="dcterms:W3CDTF">2020-04-23T08:48:56Z</dcterms:modified>
</cp:coreProperties>
</file>